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3" r:id="rId2"/>
    <p:sldId id="264" r:id="rId3"/>
    <p:sldId id="279" r:id="rId4"/>
    <p:sldId id="280" r:id="rId5"/>
    <p:sldId id="281" r:id="rId6"/>
    <p:sldId id="282" r:id="rId7"/>
    <p:sldId id="283" r:id="rId8"/>
    <p:sldId id="284" r:id="rId9"/>
    <p:sldId id="286" r:id="rId10"/>
    <p:sldId id="285" r:id="rId11"/>
    <p:sldId id="278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itchFamily="2" charset="0"/>
      <p:regular r:id="rId19"/>
      <p:bold r:id="rId20"/>
    </p:embeddedFont>
    <p:embeddedFont>
      <p:font typeface="Twinkl Cursive Looped" panose="02000000000000000000" pitchFamily="2" charset="0"/>
      <p:regular r:id="rId21"/>
    </p:embeddedFont>
    <p:embeddedFont>
      <p:font typeface="Twinkl Precursive" panose="02000000000000000000" pitchFamily="2" charset="0"/>
      <p:regular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  <p15:guide id="3" pos="363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208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13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BC1"/>
    <a:srgbClr val="F0864A"/>
    <a:srgbClr val="FAB000"/>
    <a:srgbClr val="32B3A2"/>
    <a:srgbClr val="FFFFFD"/>
    <a:srgbClr val="B70B58"/>
    <a:srgbClr val="6C388B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1843" y="226"/>
      </p:cViewPr>
      <p:guideLst>
        <p:guide orient="horz" pos="2115"/>
        <p:guide pos="2880"/>
        <p:guide pos="363"/>
        <p:guide orient="horz" pos="3974"/>
        <p:guide pos="5420"/>
        <p:guide orient="horz" pos="346"/>
        <p:guide pos="2086"/>
        <p:guide orient="horz" pos="482"/>
        <p:guide orient="horz" pos="3838"/>
        <p:guide pos="13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6C45D1-D1B7-4EC8-B848-DD5925ECA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EAE9E-E449-4B26-A0EB-6E27F2DCB2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8FC494-C3B4-45BE-BE07-2A17B3E2F26A}" type="datetimeFigureOut">
              <a:rPr lang="en-GB"/>
              <a:pPr>
                <a:defRPr/>
              </a:pPr>
              <a:t>16/04/2020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C77CB-00FD-460B-8B61-14631360E3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5183F-A650-4E08-8D1D-FB8A56067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FE4F8B-BE11-4A36-B691-52E6C80171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0:56:22.77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0:56:34.79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1423 1664,'-2'-5,"-1"0,1 1,-1-1,0 1,0-1,-1 1,1 0,-1 0,0 1,0-1,-2-1,-2-1,-55-53,29 29,1-1,2-1,1-2,-13-21,39 48,1 0,-1 0,1 0,0-1,1 1,0-1,0 0,1 0,0 0,0-6,0-19,2 1,1-4,1-13,-3-20,2-52,-2 119,0 0,1 0,-1 0,0 0,1 0,-1-1,1 1,0 0,0 0,-1 0,1 1,1-1,-1 0,0 0,0 0,1 1,-1-1,1 1,-1-1,1 1,0 0,-1-1,1 1,0 0,0 0,0 0,0 1,0-1,0 0,0 1,0-1,0 1,0 0,1-1,-1 1,1 0,10 1,-1 0,1 1,-1 0,0 1,1 0,-1 1,8 2,19 4,1-2,0-1,1-2,-1-2,1-2,0-1,4-3,-41 2,0 0,0 0,0 0,-1-1,1 1,0-1,-1 0,0 0,1 0,-1-1,0 1,0-1,0 1,-1-1,1 0,-1 0,1 0,-1-1,0 1,0-1,0 1,-1-1,2-3,4-12,-1-1,-1 0,0 0,-1-4,1-2,19-63,4 2,4 1,22-40,-50 116,6-14,-1 0,-1-1,-1 1,-2-1,1-6,-6 27,-1 0,1-1,-1 1,0 0,0 0,0 0,-1 0,1 0,-1 1,0-1,0 0,0 1,-1-1,1 1,-1 0,0 0,0 0,0 0,0 0,-3-1,-3-4,-1 1,0 0,0 1,-1 0,1 1,-11-4,-2 3,1 2,-1 1,1 0,-1 2,0 0,0 2,-16 2,-25 0,25-3,-40 2,0-3,0-4,-39-9,78 9,0 1,-1 3,-4 1,-61-3,11-11,62 8,0 1,-17 1,-313 4,355 0,1 0,-1 1,1-1,-1 2,1-1,-1 1,1 0,0 0,0 1,0 0,0 0,0 1,1 0,0 0,-1 0,2 1,-1 0,0 0,1 1,0-1,0 1,1 0,0 1,0-1,0 1,1 0,-1-1,2 1,-1 1,1-1,0 0,1 1,-1 1,0 30,1-1,3 10,-1-26,0 1,-1-1,-1 0,-1 1,-1-1,-1 0,-1 0,-4 9,-16 36,-6 28,27-78,1-1,1 0,0 1,1-1,1 1,1-1,0 0,3 13,7 22,1 0,5 5,-3-10,-2 0,3 30,-11-26,-2 0,-4 39,0-31,6 45,-3-96,1 1,0-1,0 1,1-1,0 0,0 0,1 0,-1 0,2-1,-1 1,1-1,0 0,0-1,1 1,-1-1,3 1,8 8,2-1,0-1,0-1,1 0,5 0,-11-5,0-1,1 0,-1-2,1 1,0-2,0 0,10 0,23 0,32-5,-13 1,-20-1,-1-2,9-3,69-6,-112 13,1 0,-1 0,1-1,-1 0,0-1,1-1,-1 1,-1-2,1 0,-1 0,0-1,0 0,6-4,1-3,1 1,0 0,7-1,45-31,-45 27,-20 15,-1-1,1 0,-1 0,0 0,0-1,0 1,0-1,-1 0,1 0,-1-1,0 1,0 0,1-5,4-9,-2 0,-1 0,0-1,-1 0,-1 1,1-13,-2-28,-2-29,-1 49,2 34,-1 1,-1 0,1-1,0 1,-1-1,0 1,0 0,0-1,-1 1,0 0,1 0,-1 0,-1 0,1 0,-2-1,1 2,0 0,0 1,-1 0,1-1,-1 1,1 0,-1 1,0-1,0 1,0 0,0 0,0 0,0 0,0 1,0-1,0 1,-1 0,-3-1,-1 1,0 0,1 0,-1 1,1 0,-1 1,1 0,-1 0,1 0,0 1,0 1,0-1,1 1,-1 1,1-1,0 1,0 0,1 1,-5 4,-9 11,1 0,1 2,1 0,-1 3,2-2,-1 0,-1-1,-19 18,-6-2,-24 17,49-43,0 0,-1-2,0 0,-1-2,-12 5,2-4,0-1,0-1,-1-2,0-1,0-1,0-2,-1-1,1-2,-25-3,53 3,0 1,0-1,0 1,0-1,1 0,-1 0,0 0,1-1,-1 1,1-1,-1 1,1-1,0 0,0 0,0 0,0 0,0 0,0 0,-1-3,0 0,0 0,1 0,0 0,0 0,0-1,1 1,-1-1,1 1,1-1,-1-3,0 0,1 1,1-1,-1 1,1-1,0 1,1-1,0 1,1-1,-1 1,2 0,-1 0,1 1,0-1,2-2,4 0,0 0,0 0,1 1,0 0,1 1,0 0,1 1,-1 0,1 1,7-2,30-10,0 3,12-1,-27 7,16-1,0 2,1 3,-1 2,1 2,16 3,-19-1,-38-2,-1 1,1-1,0-1,-1 0,1 0,-1-1,0 0,0-1,4-2,-12 5,1 0,0-1,-1 1,1-1,-1 1,1-1,-1 0,0 0,0 0,0 0,0 0,0-1,0 1,-1-1,1 1,-1-1,1 1,-1-1,0 0,0 0,0 0,-1 1,1-1,-1 0,1 0,-1 0,0 0,0 0,0 0,-1 0,1 0,-1 0,0 0,1 0,-2-1,1 2,0-1,-1 1,1 0,0-1,-1 1,0 0,1 0,-1 0,0 0,0 0,0 1,-1-1,1 0,0 1,0 0,-1 0,1-1,-1 1,1 1,-1-1,0 0,-1 0,-10-1,0 0,1 1,-1 0,-2 2,-11-2,-99-11,47 4,-10 3,-70 7,63 0,-55-6,139 2,0 1,0-1,1-1,-1 0,1-1,0 0,0 0,0-2,0 1,1-1,-4-4,10 8,0-1,0-1,1 1,-1 0,1-1,0 0,0 1,0-1,1 0,0-1,-1 1,1 0,1-1,-1 1,1-1,-1 0,1 1,1-1,-1 0,1 0,-1 1,1-1,1 0,-1 0,1 0,0 1,0-1,0 0,1 0,1-2,0 0,1 0,0 0,0 1,0 0,1 0,0 0,0 0,0 1,1 0,0 0,1 0,16-12,0 2,15-8,5 1,1 2,1 2,1 1,3 2,-16 7,1 2,0 1,0 1,1 2,-1 2,1 1,21 3,-39-1,0 1,-1 0,0 1,14 7,-13-5,1-1,0-1,14 2,106 12,70-2,-103-16,22 1,-124-2,-1 0,1 1,0-1,-1 1,1-1,-1 1,1 0,-1 0,1 0,-1 0,0 1,-1-2,-1 0,0 0,0 0,0 1,1-1,-1 0,0 0,0 0,0 1,0-1,0 0,1 0,-1 1,0-1,0 0,0 0,0 0,0 1,0-1,0 0,0 0,0 1,0-1,0 0,0 1,0-1,0 0,0 0,0 0,0 1,0-1,-1 0,1 0,0 1,0-1,-15 10,-19 4,0-2,-1-2,0-1,-1-2,0-1,-33 1,-52-3,-53-7,35 0,-442 3,575 0,-1 0,1 0,-1-1,1 0,0 0,-1-1,1 1,0-1,0-1,0 1,-5-4,8 4,-1 0,1-1,0 0,0 0,0 0,1 0,-1 0,1-1,0 1,0-1,0 0,0 1,0-1,1 0,0 0,0 0,0 0,0 0,0-1,-17-132,15 123,1 0,1 0,0 0,1-1,1 1,0 0,1 0,2-9,-3 18,1 0,-1 0,1 0,0 1,0-1,0 1,0-1,1 1,0 0,0 0,0 0,0 0,1 1,0-1,-1 1,1 0,0 0,1 0,-1 1,0-1,1 1,-1 0,1 1,0-1,0 1,0-1,37-3,1 2,0 1,-1 2,27 4,28 0,318-3,-396 0,-1 1,0 0,0 2,0 0,0 1,-1 1,5 2,21 7,-15-9,-1-1,1-1,0-2,0 0,0-2,25-4,14 2,1 3,69-4,-115 1,0-1,0-1,0 0,0-2,3-2,10-2,0 1,1 2,1 2,-1 1,1 2,-1 1,1 2,32 5,-56-4,0 0,-1 0,1 1,0 1,-1 0,0 1,0 0,1 1,-8-3,0 0,-1-1,1 2,-1-1,0 0,0 1,0 0,0 0,-1 0,1 0,-1 1,0-1,0 1,-1 0,0 0,1 0,-2 0,1 0,0 1,-1-1,0 2,0 1,0-1,-1 1,0-1,0 1,-1-1,0 1,0-1,-1 1,0-1,0 0,-1 0,0 0,0 0,0 0,-1-1,0 0,0 1,-1-2,-1 2,0 0,-1-1,0 0,0 0,-1-1,0 0,0 0,0-1,0 0,-1-1,1 1,-1-2,0 1,0-1,0 0,0-1,-5 0,-7 1,0-2,0 0,0-1,-17-3,29 2,0 0,0-1,1 0,0 0,-1-1,1 1,0-2,1 1,-1-1,1-1,0 1,-3-4,-1-2,0 1,-1 1,0-1,-1 1,7 6,-1 0,1 0,0 0,-1 1,1 0,-1 1,1-1,-1 1,0 1,-2-1,-2 0,0 1,1 0,-1 1,0 0,0 1,1 0,-9 3,13-3,0 0,1 1,-1 0,1 0,0 0,-1 1,2-1,-1 1,0 0,1 1,0-1,0 1,0 0,-1 1,-16 25,1 1,-7 19,21-37,0 0,0 1,2 0,0 1,0-1,1 1,1 5,-2 79,6 60,0-28,-2-116,-1 20,1-1,2 1,1-1,2 0,2 0,6 19,-6-34,0 1,-2 0,0 0,-2 1,0-1,-1 1,-1 0,-2 12,1-32,0 1,-1-1,1 1,-1 0,1-1,-1 0,0 1,0-1,0 1,0-1,-1 0,1 0,0 0,-1 0,0 0,1 0,-1 0,0 0,0-1,0 1,0-1,-1 1,1-1,0 0,0 0,-1 0,1 0,-1 0,1 0,-1-1,1 1,-1-1,1 0,-1 0,0 0,1 0,-3-1,-12 0,0-1,0-1,0-1,1 0,-8-4,6 2,-86-30,1-5,-20-15,72 29,2-2,0-2,0-4,12 9,11 8,1-1,0-1,1-1,2-1,0-2,0-1,13 13,0-1,1 1,0-2,1 1,1-1,0 0,1 0,0-1,1 0,1 0,0 0,1 0,1-9,0 5,0 1,-1 0,-1 1,-1-1,-1 0,0 1,-1 0,-1 0,-8-16,-48-97,40 78,-2 1,-3 2,-13-17,35 56,0 1,1-1,0 0,0-1,1 1,1-1,0 0,0 0,1 0,0 0,1 0,0-1,1 1,0 0,1 0,1-3,-2 11,1 0,-1 0,1 0,0 0,0 0,1 0,-1 0,1 0,-1 0,1 0,0 1,0-1,0 1,0 0,1-1,-1 1,0 0,1 0,0 0,-1 1,1-1,0 1,0-1,0 1,0 0,0 0,0 0,1 1,-1-1,2 1,14-2,0 0,0 2,0 0,19 3,-7-1,10 0,0 3,0 1,0 1,-1 3,-1 1,6 4,5 1,1-2,1-3,0-1,51 1,50-4,10-8,-162 1,755 0,-749 0,1 0,-1 1,0-1,0 1,5 2,-9-2,-1 0,0-1,0 1,0 0,0 1,0-1,0 0,0 1,0-1,0 1,-1-1,1 1,-1 0,1 0,-1 0,0-1,1 1,-1 1,0-1,6 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1:01:48.64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1:02:01.8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1519 1733,'0'-7,"0"-1,-1 1,1-1,-2 1,1-1,-1 1,0 0,-1 0,0 0,0 0,0 0,-2-1,2 3,0 1,-1 0,1 0,-1 0,0 1,0 0,0-1,0 1,-1 0,1 1,-1-1,0 1,1 0,-1 0,0 1,0-1,-5 0,-156-16,62-8,73 17,-3 2,-1 2,0 1,0 2,0 2,0 1,-5 1,-43 1,-389-3,468 1,-1-1,1 0,0-1,-1 1,1-1,0 0,-1 0,1 0,0 0,0-1,0 0,0 0,0 0,0 0,-2-2,4 1,-1 0,1 0,-1-1,1 1,0 0,0-1,1 0,-1 1,1-1,-1 0,1 0,1 0,-1 0,0 0,1 0,0 0,0-1,-2-89,6-15,-1-27,-3-468,0 599,-1 0,1 0,1-1,-1 1,1 0,-1 0,2 0,-1 0,0 0,1 0,0 0,0 0,1 1,-1-1,1 1,0 0,0 0,0 0,1 0,-1 0,1 0,0 1,0 0,0 0,1 0,-1 0,1 1,-1 0,1 0,3-1,14-5,1 1,0 0,0 2,0 1,8 0,15-3,24-2,1 4,0 3,46 5,9 0,539-3,-646-1,0-1,0-1,0-1,3-1,0 0,0 0,18 0,153 5,-573 0,376 0,0 0,0 0,-1 0,1-1,0 1,0-1,0 0,0 0,0-1,0 1,0-1,0 0,0 0,0 0,1 0,-1-1,1 0,0-1,1 1,0 0,0-1,0 0,0 1,0-1,1 0,-1 0,1 0,0 0,0 0,1 0,-1 0,1 0,0-4,0 1,-2-9,1 0,1 1,0-1,1 0,1 1,1-1,0 1,1-2,-3 14,1 0,0 1,0-1,0 0,0 1,0-1,1 1,-1 0,1 0,-1 0,1 0,0 0,0 0,0 1,0 0,0-1,0 1,0 0,0 0,0 1,1-1,-1 1,1-1,13 0,1 0,-1 1,0 1,2 0,4 1,-12-2,0 2,1-1,-1 1,0 1,0 0,0 1,-1 0,1 0,-1 1,0 1,0 0,-1 0,0 1,0 0,0 0,-1 1,0 0,0 1,-1-1,0 2,1 3,117 153,-115-152,-1 1,-1 0,0 0,-1 0,0 1,-1 0,3 17,-1 1,-1 1,-2 0,-1 13,-3-43,-1 0,0 0,0 0,-1-1,1 1,-1 0,0 0,0-1,-1 1,1 0,-1-1,0 1,-2 3,-1-2,0 0,0 0,0-1,-1 1,1-1,-1 0,-1-1,-2 2,-26 22,2 1,1 1,2 2,0 1,-13 22,-48 52,34-39,38-44,0-1,-1-1,-22 18,18-22,1 2,1 0,1 1,1 2,1 0,1 0,1 2,1 0,-1 5,-12 29,-34 69,-39 115,27-56,73-183,0-1,1 1,-2 0,1-1,0 0,-1 1,1-1,-1 0,0 0,0 0,0-1,-1 1,1-1,-1 0,1 0,-1 0,0 0,-2 1,4-3,-1 1,1-1,0 0,-1 0,1 0,0 0,-1 0,1 0,0-1,-1 1,1-1,0 1,0-1,0 0,-1 0,1 0,0 0,0-1,0 1,0 0,1-1,-1 1,0-1,1 0,-1 0,1 1,-1-1,1 0,0 0,0 0,0 0,0-1,0 0,-9-20,0-1,2-1,0-5,-11-31,12 38,1 0,-1-14,4 20,0-1,-2 1,0 0,-1 0,-3-5,-44-80,51 99,0-1,0 0,0 1,0 0,-1-1,1 1,-1 0,0 0,0 1,0-1,0 0,-1 1,1 0,-1 0,1 0,-1 0,0 1,0-1,0 1,0 0,0 0,0 1,0-1,-15-1,-1 1,1 0,0 2,-12 1,-6 0,-327 1,247-3,110 0,0-1,0 1,0-1,0 0,0-1,0 1,1-1,-1-1,0 1,1-1,0-1,0 1,0-1,-3-2,5 2,-1 0,1 0,0 0,1-1,-1 0,1 1,0-2,0 1,0 0,1 0,-1-1,1 1,1-1,-1 0,1 1,0-1,0-4,-4-78,5 0,3-13,1-41,-4-221,0 357,0 1,0-1,1 0,-1 0,2 0,-1 1,1-1,-1 1,1-1,1 1,-1-1,3-2,-2 4,0 1,0-1,0 1,0 0,1 0,-1 0,1 1,0-1,0 1,0 0,0 0,0 0,0 1,0 0,0-1,1 1,0 1,27-5,2 2,-1 2,0 0,30 5,20 0,841-3,-486-2,-434 1,0 0,0 0,0 0,0 1,0-1,0 1,0 0,0 0,-1 0,1 1,0-1,-1 1,1 0,-1 0,3 2,-4-1,1 0,0 0,-1 1,0-1,0 1,0-1,0 1,0 0,-1-1,0 1,0 0,0 0,0 0,0 0,-1 2,3 13,-1-1,-1 1,-1-1,-1 1,-1 5,1-16,0 0,-1 1,0-2,-1 1,0 0,0 0,0-1,-1 1,0-1,-1 0,1-1,-1 1,-1 0,-18 16,-1 0,-1-1,-9 4,-12 10,32-23,2 1,0 0,1 1,-7 10,-17 21,-9 5,-2-3,-2-1,-2-2,-44 28,87-68,0-1,-1 0,1 0,-1-1,0 0,0 0,-1-1,1 0,0-1,-8 0,-19 1,1-3,-11-2,-18 0,-510 2,569 2,1-1,-1 0,1-1,-1 1,1-1,-1 0,1 0,-1 0,1 0,0-1,0 0,0 0,0 0,0 0,0-1,0 1,1-1,-1 0,1 0,0 0,0-1,0 1,1-1,-1 0,1 0,-1 1,1-2,1 1,-1 0,0 0,1 0,0-1,0 1,0-1,1 0,-7-50,2-1,2 1,3-1,5-22,-2-48,-3-156,0 278,0 1,0 0,0-1,0 1,1 0,-1-1,1 1,0 0,0 0,-1 3,0-1,0 1,0 0,1 0,-1 0,0 0,0 0,0-1,0 1,1 0,-1 0,0 0,0 0,0 0,1 0,-1 0,0 0,0 0,1 0,-1 0,0 0,0 0,0 0,1 0,-1 0,0 0,0 0,0 0,1 0,-1 0,0 0,0 0,0 0,1 0,-1 0,0 1,0-1,14 13,-7-6,0 1,1-1,0 0,0-1,1 0,0 0,0-1,0 0,8 2,20 8,39 9,-16-5,-5 1,-32-11,0 0,0-1,1-2,0 0,0-2,1-1,13 1,740-7,-789 4,0 2,0 0,0 0,0 1,0 0,1 1,-1 0,-2 3,-11 3,-58 28,-1-5,-16 2,80-29,0 0,1 1,0 2,0-1,-4 6,13-11,-1 1,1-1,-1-1,0 0,0 0,0-1,0 0,0 0,-2-1,1-1,1 2,0 0,0 0,0 0,0 2,0-1,0 1,-5 3,-110 77,115-78,0 0,0-1,-1 0,1 0,-1-1,0-1,0 0,-1 0,1-1,-8 0,-8 0,-1-1,1-1,-27-5,50 5,0 0,0-1,0 0,0 0,0 0,0 0,1 0,-1-1,0 0,1 0,0 0,-1 0,1 0,0-1,0 0,0 1,0-1,1 0,-1 0,1-1,-1 1,1 0,-1-3,0-2,0-2,0 1,1 0,0 0,0-1,1 1,1-1,-1 1,2-5,-1 4,0-52,6-21,-6 81,0 0,0 0,0 0,0 0,1 0,-1 0,0 0,1 0,0 0,0 0,-1 1,1-1,0 0,0 0,0 1,1-1,-1 1,0-1,1 1,-1 0,1-1,-1 1,1 0,0 0,-1 0,1 0,0 0,0 0,0 1,1-1,1 1,-1 0,0 1,1-1,-1 0,0 1,0 0,1 0,-1 0,0 0,0 0,0 1,0-1,0 1,0 0,2 2,18 14,-1 0,-1 2,15 18,-17-18,0 0,2-2,0 0,10 6,-20-17,0-1,0 0,1 0,0-1,0 0,0-1,0-1,1 0,-1-1,1 0,0 0,-1-2,1 1,3-2,69-2,-25 0,1 3,4 3,-62-3,0 0,0 1,-1-1,1 1,0 0,0 0,-1-1,1 2,-1-1,1 0,-1 0,1 1,-1 0,0-1,0 1,0 0,0 0,0 0,0 0,0 0,0 2,0 0,0 0,0 1,-1-1,1 1,-1-1,0 1,0 0,-1-1,1 1,-1 0,0-1,-1 2,-1 15,-1 0,-1 0,-1-1,-1 1,-2 2,8-23,-2 5,1-1,-1 1,1 0,-1-1,-1 1,1-1,-1 0,1 0,-1 0,-1 0,1 0,0-1,-1 0,0 1,0-1,0 0,0-1,0 1,0-1,-1 0,1 0,-1 0,0 0,1-1,-1 0,0 0,0 0,-34 8,1-1,-1-3,0 0,-19-2,31-4,-1 0,1-2,0-1,0-1,-1-2,21 5,0 1,-1-1,1 1,0 1,0-1,-1 1,1 1,-4-1,7 1,0 0,0 0,0 1,0-1,0 1,1 0,-1 0,0 0,1 0,0 1,-1 0,1-1,0 1,0 0,-1 2,-16 19,0 2,2 0,-10 20,20-31,0-1,2 2,0-1,0 1,2-1,0 1,1 1,0 1,2-10,0-1,0 1,0 0,-1-1,-1 1,1-1,-3 5,4-10,0 0,0-1,0 0,0 1,0-1,0 0,0 1,-1-1,1 0,0 0,-1 0,1 0,-1 0,1 0,-1-1,1 1,-1 0,0-1,1 0,-1 1,0-1,1 0,-1 1,0-1,0 0,1 0,-1-1,0 1,0 0,1-1,-1 1,0 0,1-1,-1 0,1 1,-1-1,0-1,-3 0,1-1,0 0,0-1,1 1,-1-1,1 1,0-1,0 0,0 0,0 0,0-1,1 1,0-1,0 1,-1-5,-3-7,1 0,1 0,0-1,1-1,2 16,-1-14,-1 0,2 0,0 0,1-1,2-9,-2 23,0 0,1 0,-1 0,1-1,0 1,0 0,0 0,1 0,-1 0,1 0,-1 1,1-1,0 0,0 1,0-1,1 1,-1 0,0 0,1 0,0 0,-1 0,1 0,0 1,0-1,0 1,0 0,0 0,0 0,0 0,2 0,24-2,1 1,-1 2,17 1,-19 1,1-2,0-1,0-1,6-2,-25 2,0 0,0-1,0 0,0 0,-1-1,0 0,1 0,-2-1,1 0,0-1,-1 1,0-1,-1-1,1 0,-1 0,25-33,-21 26,1 0,1 0,0 1,2-1,-3 3,0-2,-1 1,0-2,-1 1,-1-1,0 0,0-2,6-11,2-15,-12 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0:53:09.77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0:53:24.98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369 4,'-86'-1,"19"-1,-45 6,20 9,80-13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0:53:29.11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440 68,'-109'2,"28"0,-61-7,139 5,0-1,-1 0,1 0,0 0,0-1,0 1,0-1,0 1,0-1,1 0,-1 0,0-1,1 1,0 0,-28-19,3 6,19 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0:54:17.86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6T10:54:34.13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477 2068,'-337'0,"335"0,1 0,-1 0,1 0,-1 0,1 0,0-1,-1 1,1 0,-1-1,1 1,-1-1,1 1,0-1,0 0,-1 0,1 1,0-1,0 0,0 0,0 0,0 0,0 0,-1-2,0 0,1-1,-1 1,1-1,0 0,0 0,0 0,1-3,-9-27,5 23,1 0,0 0,1-1,0 1,1 0,1-1,-1 1,2-1,-1 0,1-5,-1 0,-1 0,-3-11,-24-99,25 95,0 0,2 0,2 0,1-2,0-38,-2-799,-5 831,4 36,0 0,0 0,1 0,-1 0,1 0,0 0,0 0,0 0,0 0,1 0,-1 0,1 0,0 0,1 1,-1-1,1 0,-1 0,3-2,49-71,-48 67,1 2,1-1,0 1,0-1,1 2,0-1,0 1,0 1,1-1,10-4,-12 5,0 1,-1-2,1 1,-1-1,-1 0,1 0,-1 0,0-1,1-2,-1 1,0 0,1 1,1-1,-1 1,2 1,4-5,-6 6,0-1,0 1,0-1,3-6,17-18,-4 2,-20 24,1 1,0 0,0 0,0 0,0 0,1 0,-1 1,1 0,0-1,0 1,2-1,-5 4,-1 1,1-1,-1 0,0 0,1 1,-1-1,0 0,1 1,-1-1,0 0,1 1,-1-1,0 1,0-1,1 0,-1 1,0-1,0 1,0-1,0 1,1-1,-1 0,0 1,0-1,0 1,0-1,0 1,0-1,0 1,0-1,-1 1,1-1,1 21,-1-20,0 112,-2 82,-24-44,24-141,0 1,-1 0,0-1,-1 1,-4 7,-9 29,-17 61,23-81,2 0,1 1,1 0,1 0,2 1,1-1,1 5,2 8,0 22,3 0,2 0,7 25,-9-65,0 0,-2 0,-1 19,-1-19,1 1,2-1,2 15,6 34,-4-1,-2 1,-6 47,2-31,0-86,0 0,-1 0,1 0,0 0,0-1,-1 1,1 0,-1 0,0-1,1 1,-1 0,0-1,0 1,0 0,0-1,0 0,-1 1,1-1,0 0,-1 1,1-1,-1 0,1 0,-1 0,1 0,-2 0,-5 2,0 0,-1-1,1 0,0 0,-6 0,-28 8,39-8,0 0,1 0,-1 1,0-1,1 1,0 0,-1-1,1 1,0 0,1 1,-1-1,0 0,-18 25,4-11,5-7,0 1,-1-1,-10 6,20-14,1-1,-1 0,0 0,0 0,0 0,0 0,0 0,0 0,0-1,0 1,0-1,0 1,0-1,0 0,-1 0,1 0,0 0,0 0,0 0,0-1,0 1,0-1,-1 0,1 1,0-1,1 0,-1 0,0 0,0 0,0-1,1 1,-1 0,0-1,1 1,-1-1,1 0,0 1,-1-1,1 0,0 0,0 0,0 0,1 0,-1 0,0 0,1 0,-1 0,1 0,0 0,0 0,-1-1,1 1,1-1,-1 1,-1-1,1 0,0 0,-1 0,1 1,1-1,-1 0,0 0,1 0,-1 0,1 0,0 1,0-1,0 0,0 1,0-1,1 1,-1-1,1 1,0 0,0-1,0 1,0 0,0 0,1 0,-1 0,0 0,-1-1,1 1,0 0,-1 0,0-1,1 1,-1-1,0 1,0-1,-1 0,1 1,0-1,-1 0,0 1,1-1,-1-2,-2-55,0 33,2-35,0 51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54FCAD-234C-417D-BDE5-A280B21DD0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54E1A2-3099-4C11-A76A-0F101DA796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713163-D1D8-4662-8607-0E917A4BD2D3}" type="datetimeFigureOut">
              <a:rPr lang="en-GB"/>
              <a:pPr>
                <a:defRPr/>
              </a:pPr>
              <a:t>16/04/2020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60B2666-B08B-4EF4-9D23-1D96476A10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AC2B90B-B5C0-4AB8-A03C-07BEA110B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53C1D-78B8-491F-ADF0-EABA5EC678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8D99A-92C0-45E5-AC59-6A4B36C4CE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09F177-C20D-49C4-8FF4-7EE0F1CE4F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7E3D83E-C3B8-4A43-9017-11D2C2491C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28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95955CB8-55FA-4E75-AEEA-C5E94307CB2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54566C7-7D82-444D-ABD6-07E6772366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29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7D0132F-55A6-4FBB-9965-C85A601D474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0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65FAD6E9-F99B-4FBC-A38E-B435D2396E5D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53F69088-379F-4FFD-9633-7BC22857BE73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9F9BC4-D193-4036-B251-032AAE63E80F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DB7BE8-3545-4C0B-9FFD-9FF04B7FDE03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7C2B14DE-FC29-4F71-9808-12529213E27C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72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CBB8AF4-5046-4299-A38A-28D574304A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18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E4F8CBED-3338-4FA3-A4B7-D78C12FD26B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8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0881E26-AEA7-4A88-9298-237DCD50B8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CF1DAA2-F07C-4D71-ACF9-AA0419505E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customXml" Target="../ink/ink1.xml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6.xml"/><Relationship Id="rId5" Type="http://schemas.openxmlformats.org/officeDocument/2006/relationships/image" Target="../media/image4.png"/><Relationship Id="rId4" Type="http://schemas.openxmlformats.org/officeDocument/2006/relationships/customXml" Target="../ink/ink5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9.xml"/><Relationship Id="rId5" Type="http://schemas.openxmlformats.org/officeDocument/2006/relationships/image" Target="../media/image4.png"/><Relationship Id="rId4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4136E2-1ACE-4683-BFB8-36BC324DD982}"/>
              </a:ext>
            </a:extLst>
          </p:cNvPr>
          <p:cNvSpPr/>
          <p:nvPr/>
        </p:nvSpPr>
        <p:spPr>
          <a:xfrm>
            <a:off x="106532" y="250794"/>
            <a:ext cx="8895425" cy="63564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6A537-EF86-4672-A726-4AC8675C2170}"/>
              </a:ext>
            </a:extLst>
          </p:cNvPr>
          <p:cNvSpPr txBox="1"/>
          <p:nvPr/>
        </p:nvSpPr>
        <p:spPr>
          <a:xfrm>
            <a:off x="745724" y="1482571"/>
            <a:ext cx="753714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winkl Precursive" panose="02000000000000000000" pitchFamily="2" charset="0"/>
              </a:rPr>
              <a:t>21.04.2020</a:t>
            </a:r>
          </a:p>
          <a:p>
            <a:endParaRPr lang="en-GB" dirty="0">
              <a:latin typeface="Twinkl Precursive" panose="02000000000000000000" pitchFamily="2" charset="0"/>
            </a:endParaRPr>
          </a:p>
          <a:p>
            <a:pPr algn="ctr"/>
            <a:r>
              <a:rPr lang="en-GB" sz="3200" dirty="0">
                <a:latin typeface="Twinkl Precursive" panose="02000000000000000000" pitchFamily="2" charset="0"/>
              </a:rPr>
              <a:t>KLP: Add two single digit numbers within 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829C67D-9827-4D48-B260-3EA56F9BE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789238"/>
            <a:ext cx="29527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20">
            <a:extLst>
              <a:ext uri="{FF2B5EF4-FFF2-40B4-BE49-F238E27FC236}">
                <a16:creationId xmlns:a16="http://schemas.microsoft.com/office/drawing/2014/main" id="{F208DD58-BC5D-46FD-BFE9-41B6795F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>
                <a:latin typeface="Twinkl Precursive" panose="02000000000000000000" pitchFamily="2" charset="0"/>
              </a:rPr>
              <a:t>To recap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350385-395D-4966-81EC-2AF804D4F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63" y="1811338"/>
            <a:ext cx="3303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000">
                <a:solidFill>
                  <a:schemeClr val="tx1"/>
                </a:solidFill>
              </a:rPr>
              <a:t>5 + 4 = 9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015E77B-BB30-4F40-A4CB-29AD35841480}"/>
              </a:ext>
            </a:extLst>
          </p:cNvPr>
          <p:cNvGrpSpPr>
            <a:grpSpLocks/>
          </p:cNvGrpSpPr>
          <p:nvPr/>
        </p:nvGrpSpPr>
        <p:grpSpPr bwMode="auto">
          <a:xfrm>
            <a:off x="811213" y="3398838"/>
            <a:ext cx="4479925" cy="1982787"/>
            <a:chOff x="607142" y="3448114"/>
            <a:chExt cx="5157130" cy="2282270"/>
          </a:xfrm>
        </p:grpSpPr>
        <p:grpSp>
          <p:nvGrpSpPr>
            <p:cNvPr id="20542" name="Group 68">
              <a:extLst>
                <a:ext uri="{FF2B5EF4-FFF2-40B4-BE49-F238E27FC236}">
                  <a16:creationId xmlns:a16="http://schemas.microsoft.com/office/drawing/2014/main" id="{738B0689-D357-4E1C-ABCD-C217EE277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9988" y="3448114"/>
              <a:ext cx="5134284" cy="1061711"/>
              <a:chOff x="629988" y="3448114"/>
              <a:chExt cx="5134284" cy="1061711"/>
            </a:xfrm>
          </p:grpSpPr>
          <p:pic>
            <p:nvPicPr>
              <p:cNvPr id="20548" name="Picture 30">
                <a:extLst>
                  <a:ext uri="{FF2B5EF4-FFF2-40B4-BE49-F238E27FC236}">
                    <a16:creationId xmlns:a16="http://schemas.microsoft.com/office/drawing/2014/main" id="{F7C6A0A0-CF8A-423C-A79E-D8606D3DB6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988" y="3448114"/>
                <a:ext cx="1021804" cy="1061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49" name="Picture 32">
                <a:extLst>
                  <a:ext uri="{FF2B5EF4-FFF2-40B4-BE49-F238E27FC236}">
                    <a16:creationId xmlns:a16="http://schemas.microsoft.com/office/drawing/2014/main" id="{0281D11C-2382-4EE2-B629-49A9CFF573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820" y="3448114"/>
                <a:ext cx="1021804" cy="1061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0" name="Picture 33">
                <a:extLst>
                  <a:ext uri="{FF2B5EF4-FFF2-40B4-BE49-F238E27FC236}">
                    <a16:creationId xmlns:a16="http://schemas.microsoft.com/office/drawing/2014/main" id="{A517D814-6D59-4126-9A51-687BAB02F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7652" y="3448114"/>
                <a:ext cx="1021804" cy="1061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1" name="Picture 34">
                <a:extLst>
                  <a:ext uri="{FF2B5EF4-FFF2-40B4-BE49-F238E27FC236}">
                    <a16:creationId xmlns:a16="http://schemas.microsoft.com/office/drawing/2014/main" id="{441F3F86-B920-41DC-B9C1-9A5BF171CC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1484" y="3448114"/>
                <a:ext cx="1021804" cy="1061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2" name="Picture 35">
                <a:extLst>
                  <a:ext uri="{FF2B5EF4-FFF2-40B4-BE49-F238E27FC236}">
                    <a16:creationId xmlns:a16="http://schemas.microsoft.com/office/drawing/2014/main" id="{6E1011BE-B33C-4F7D-96BB-267EF06BAA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2468" y="3448114"/>
                <a:ext cx="1021804" cy="1061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43" name="Group 67">
              <a:extLst>
                <a:ext uri="{FF2B5EF4-FFF2-40B4-BE49-F238E27FC236}">
                  <a16:creationId xmlns:a16="http://schemas.microsoft.com/office/drawing/2014/main" id="{5294F3C8-9D4B-4338-82BD-EC732013E6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142" y="4577704"/>
              <a:ext cx="4132908" cy="1152680"/>
              <a:chOff x="607142" y="4577704"/>
              <a:chExt cx="4132908" cy="1152680"/>
            </a:xfrm>
          </p:grpSpPr>
          <p:pic>
            <p:nvPicPr>
              <p:cNvPr id="20544" name="Picture 49">
                <a:extLst>
                  <a:ext uri="{FF2B5EF4-FFF2-40B4-BE49-F238E27FC236}">
                    <a16:creationId xmlns:a16="http://schemas.microsoft.com/office/drawing/2014/main" id="{D9DA0FB4-2D0C-4301-9489-6469B5C7D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142" y="4577704"/>
                <a:ext cx="1021804" cy="1061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45" name="Picture 50">
                <a:extLst>
                  <a:ext uri="{FF2B5EF4-FFF2-40B4-BE49-F238E27FC236}">
                    <a16:creationId xmlns:a16="http://schemas.microsoft.com/office/drawing/2014/main" id="{BD41195C-3E1B-467E-9ED3-F2A6668F33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8946" y="4661614"/>
                <a:ext cx="1021804" cy="1061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46" name="Picture 51">
                <a:extLst>
                  <a:ext uri="{FF2B5EF4-FFF2-40B4-BE49-F238E27FC236}">
                    <a16:creationId xmlns:a16="http://schemas.microsoft.com/office/drawing/2014/main" id="{1EA8BC47-C8C3-4030-B1D1-2BF73F3B39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9516" y="4661614"/>
                <a:ext cx="1021804" cy="1061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47" name="Picture 52">
                <a:extLst>
                  <a:ext uri="{FF2B5EF4-FFF2-40B4-BE49-F238E27FC236}">
                    <a16:creationId xmlns:a16="http://schemas.microsoft.com/office/drawing/2014/main" id="{78A10F01-A3CA-465D-8230-6C86F12C4B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8246" y="4668673"/>
                <a:ext cx="1021804" cy="1061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7CA65A-E481-465D-9A89-1B02421B5A38}"/>
              </a:ext>
            </a:extLst>
          </p:cNvPr>
          <p:cNvGrpSpPr>
            <a:grpSpLocks/>
          </p:cNvGrpSpPr>
          <p:nvPr/>
        </p:nvGrpSpPr>
        <p:grpSpPr bwMode="auto">
          <a:xfrm>
            <a:off x="704850" y="5376863"/>
            <a:ext cx="7972425" cy="827087"/>
            <a:chOff x="704057" y="5376270"/>
            <a:chExt cx="7973218" cy="828061"/>
          </a:xfrm>
        </p:grpSpPr>
        <p:grpSp>
          <p:nvGrpSpPr>
            <p:cNvPr id="20513" name="Group 1">
              <a:extLst>
                <a:ext uri="{FF2B5EF4-FFF2-40B4-BE49-F238E27FC236}">
                  <a16:creationId xmlns:a16="http://schemas.microsoft.com/office/drawing/2014/main" id="{7A9FAD87-3FC2-4EB2-8872-50552A038C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057" y="5527425"/>
              <a:ext cx="7973218" cy="676906"/>
              <a:chOff x="653257" y="5722505"/>
              <a:chExt cx="7973218" cy="676906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C645B78-D6F2-40EB-9B36-1D3943843EDE}"/>
                  </a:ext>
                </a:extLst>
              </p:cNvPr>
              <p:cNvCxnSpPr/>
              <p:nvPr/>
            </p:nvCxnSpPr>
            <p:spPr bwMode="auto">
              <a:xfrm>
                <a:off x="785033" y="5733466"/>
                <a:ext cx="763345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11BBC3E9-CDE4-4C38-8899-A6586D0E1D4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85033" y="5722340"/>
                <a:ext cx="0" cy="3401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3F3669A-A5FF-48B4-A34A-A35701A3EEA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418492" y="5722340"/>
                <a:ext cx="0" cy="3401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2503D9E-57CF-475A-A3D7-51D632F2312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312360" y="5722340"/>
                <a:ext cx="0" cy="3401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0FC895C-1077-4881-B06B-F218E654FA9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48696" y="5722340"/>
                <a:ext cx="0" cy="3401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AA84D0A-36F4-40F6-A374-2124493900B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076023" y="5722340"/>
                <a:ext cx="0" cy="3401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E0E1C20-0B2F-4282-B764-26B95D50035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39687" y="5722340"/>
                <a:ext cx="0" cy="3401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C1CE0765-2E8F-4883-99C7-ECA55BA63A7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01763" y="5722340"/>
                <a:ext cx="0" cy="3401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0BF74658-2B10-4A2E-89E2-F9B36DBB850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365426" y="5722340"/>
                <a:ext cx="0" cy="3401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408E3B62-6F6F-45ED-B655-3786702A441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129090" y="5722340"/>
                <a:ext cx="0" cy="3401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2EBF857-69B6-45D9-AE82-9D673BDE617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92753" y="5722340"/>
                <a:ext cx="0" cy="3401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29" name="TextBox 85">
                <a:extLst>
                  <a:ext uri="{FF2B5EF4-FFF2-40B4-BE49-F238E27FC236}">
                    <a16:creationId xmlns:a16="http://schemas.microsoft.com/office/drawing/2014/main" id="{46D2BECC-0E38-45BC-81A2-B2D3EF5804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4878" y="6024342"/>
                <a:ext cx="265112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0530" name="TextBox 86">
                <a:extLst>
                  <a:ext uri="{FF2B5EF4-FFF2-40B4-BE49-F238E27FC236}">
                    <a16:creationId xmlns:a16="http://schemas.microsoft.com/office/drawing/2014/main" id="{57EC46D5-FB56-4299-94AA-CC08DAC763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0071" y="6024342"/>
                <a:ext cx="26511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0531" name="TextBox 87">
                <a:extLst>
                  <a:ext uri="{FF2B5EF4-FFF2-40B4-BE49-F238E27FC236}">
                    <a16:creationId xmlns:a16="http://schemas.microsoft.com/office/drawing/2014/main" id="{96E7EFDD-BDC3-4584-8819-7E50D8C653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0505" y="6024342"/>
                <a:ext cx="26511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0532" name="TextBox 88">
                <a:extLst>
                  <a:ext uri="{FF2B5EF4-FFF2-40B4-BE49-F238E27FC236}">
                    <a16:creationId xmlns:a16="http://schemas.microsoft.com/office/drawing/2014/main" id="{291C24AE-9E60-4945-86A4-98BB5EDC0E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3775" y="6024342"/>
                <a:ext cx="265112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0533" name="TextBox 89">
                <a:extLst>
                  <a:ext uri="{FF2B5EF4-FFF2-40B4-BE49-F238E27FC236}">
                    <a16:creationId xmlns:a16="http://schemas.microsoft.com/office/drawing/2014/main" id="{65F31FBD-97ED-4A0E-8CC2-16888328B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0732" y="6024342"/>
                <a:ext cx="266700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0534" name="TextBox 90">
                <a:extLst>
                  <a:ext uri="{FF2B5EF4-FFF2-40B4-BE49-F238E27FC236}">
                    <a16:creationId xmlns:a16="http://schemas.microsoft.com/office/drawing/2014/main" id="{34B51C8D-3DD2-438A-828A-7B4B0C48B4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4820" y="6024342"/>
                <a:ext cx="265113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0535" name="TextBox 91">
                <a:extLst>
                  <a:ext uri="{FF2B5EF4-FFF2-40B4-BE49-F238E27FC236}">
                    <a16:creationId xmlns:a16="http://schemas.microsoft.com/office/drawing/2014/main" id="{CA0C070E-7DEA-4730-90B3-F984AACE6E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90921" y="6024342"/>
                <a:ext cx="2667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20536" name="TextBox 92">
                <a:extLst>
                  <a:ext uri="{FF2B5EF4-FFF2-40B4-BE49-F238E27FC236}">
                    <a16:creationId xmlns:a16="http://schemas.microsoft.com/office/drawing/2014/main" id="{1678F2E9-8EDC-4EFC-885E-469A749FDB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0448" y="6024342"/>
                <a:ext cx="265112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0537" name="TextBox 93">
                <a:extLst>
                  <a:ext uri="{FF2B5EF4-FFF2-40B4-BE49-F238E27FC236}">
                    <a16:creationId xmlns:a16="http://schemas.microsoft.com/office/drawing/2014/main" id="{655CDC0D-FCDC-4386-9C32-9F02C02D04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3718" y="6024342"/>
                <a:ext cx="266700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20538" name="TextBox 94">
                <a:extLst>
                  <a:ext uri="{FF2B5EF4-FFF2-40B4-BE49-F238E27FC236}">
                    <a16:creationId xmlns:a16="http://schemas.microsoft.com/office/drawing/2014/main" id="{6435EA98-6B6B-4A07-8E6E-D54DF714FF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10550" y="6024342"/>
                <a:ext cx="41592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20539" name="TextBox 98">
                <a:extLst>
                  <a:ext uri="{FF2B5EF4-FFF2-40B4-BE49-F238E27FC236}">
                    <a16:creationId xmlns:a16="http://schemas.microsoft.com/office/drawing/2014/main" id="{1915F5AC-9054-401B-BA11-72BD184AD7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257" y="6024342"/>
                <a:ext cx="265112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>
                    <a:solidFill>
                      <a:schemeClr val="tx1"/>
                    </a:solidFill>
                  </a:rPr>
                  <a:t>0</a:t>
                </a: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4BD6A80-A3E1-47C7-A111-C31C18FABB0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654828" y="5722340"/>
                <a:ext cx="0" cy="3401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03DE4023-8401-411A-93E9-90F96DABFC06}"/>
                  </a:ext>
                </a:extLst>
              </p:cNvPr>
              <p:cNvSpPr/>
              <p:nvPr/>
            </p:nvSpPr>
            <p:spPr>
              <a:xfrm>
                <a:off x="4395367" y="5986175"/>
                <a:ext cx="435018" cy="413236"/>
              </a:xfrm>
              <a:prstGeom prst="ellipse">
                <a:avLst/>
              </a:prstGeom>
              <a:noFill/>
              <a:ln w="28575">
                <a:solidFill>
                  <a:srgbClr val="32B3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FEE02F2E-670A-47CB-B123-C570BA8CBF14}"/>
                </a:ext>
              </a:extLst>
            </p:cNvPr>
            <p:cNvSpPr/>
            <p:nvPr/>
          </p:nvSpPr>
          <p:spPr>
            <a:xfrm rot="8471812">
              <a:off x="4739883" y="5376270"/>
              <a:ext cx="1035153" cy="672303"/>
            </a:xfrm>
            <a:prstGeom prst="arc">
              <a:avLst>
                <a:gd name="adj1" fmla="val 17739452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9" name="Arc 88">
              <a:extLst>
                <a:ext uri="{FF2B5EF4-FFF2-40B4-BE49-F238E27FC236}">
                  <a16:creationId xmlns:a16="http://schemas.microsoft.com/office/drawing/2014/main" id="{06315BF0-5465-4A2A-B738-A47F02714F0A}"/>
                </a:ext>
              </a:extLst>
            </p:cNvPr>
            <p:cNvSpPr/>
            <p:nvPr/>
          </p:nvSpPr>
          <p:spPr>
            <a:xfrm rot="8471812">
              <a:off x="5474970" y="5376270"/>
              <a:ext cx="1036740" cy="672303"/>
            </a:xfrm>
            <a:prstGeom prst="arc">
              <a:avLst>
                <a:gd name="adj1" fmla="val 17739452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0" name="Arc 89">
              <a:extLst>
                <a:ext uri="{FF2B5EF4-FFF2-40B4-BE49-F238E27FC236}">
                  <a16:creationId xmlns:a16="http://schemas.microsoft.com/office/drawing/2014/main" id="{06A17ED5-5C8B-4714-A0D4-4B47A539E662}"/>
                </a:ext>
              </a:extLst>
            </p:cNvPr>
            <p:cNvSpPr/>
            <p:nvPr/>
          </p:nvSpPr>
          <p:spPr>
            <a:xfrm rot="8471812">
              <a:off x="6238632" y="5376270"/>
              <a:ext cx="1035153" cy="672303"/>
            </a:xfrm>
            <a:prstGeom prst="arc">
              <a:avLst>
                <a:gd name="adj1" fmla="val 17739452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1" name="Arc 90">
              <a:extLst>
                <a:ext uri="{FF2B5EF4-FFF2-40B4-BE49-F238E27FC236}">
                  <a16:creationId xmlns:a16="http://schemas.microsoft.com/office/drawing/2014/main" id="{014D13D4-C600-4059-88E4-449D9C867AFA}"/>
                </a:ext>
              </a:extLst>
            </p:cNvPr>
            <p:cNvSpPr/>
            <p:nvPr/>
          </p:nvSpPr>
          <p:spPr>
            <a:xfrm rot="8471812">
              <a:off x="7016585" y="5376270"/>
              <a:ext cx="1035153" cy="672303"/>
            </a:xfrm>
            <a:prstGeom prst="arc">
              <a:avLst>
                <a:gd name="adj1" fmla="val 17739452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4E308B-1DC3-40BE-A56E-B5682ACFD946}"/>
              </a:ext>
            </a:extLst>
          </p:cNvPr>
          <p:cNvGrpSpPr>
            <a:grpSpLocks/>
          </p:cNvGrpSpPr>
          <p:nvPr/>
        </p:nvGrpSpPr>
        <p:grpSpPr bwMode="auto">
          <a:xfrm>
            <a:off x="1123950" y="1974850"/>
            <a:ext cx="2917825" cy="1154113"/>
            <a:chOff x="1124353" y="1975174"/>
            <a:chExt cx="2917825" cy="1154112"/>
          </a:xfrm>
        </p:grpSpPr>
        <p:grpSp>
          <p:nvGrpSpPr>
            <p:cNvPr id="20493" name="Group 3">
              <a:extLst>
                <a:ext uri="{FF2B5EF4-FFF2-40B4-BE49-F238E27FC236}">
                  <a16:creationId xmlns:a16="http://schemas.microsoft.com/office/drawing/2014/main" id="{CD5B66A0-FF1E-4047-BE8A-9F4749ACE5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4353" y="1975174"/>
              <a:ext cx="2917825" cy="583410"/>
              <a:chOff x="872359" y="2044038"/>
              <a:chExt cx="2917740" cy="583548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CABCBD5-5FF3-4380-ABEB-E764989637EF}"/>
                  </a:ext>
                </a:extLst>
              </p:cNvPr>
              <p:cNvSpPr/>
              <p:nvPr/>
            </p:nvSpPr>
            <p:spPr>
              <a:xfrm>
                <a:off x="872359" y="2044038"/>
                <a:ext cx="584183" cy="5843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CCAA192-1C02-40A1-B654-3D883DBBD760}"/>
                  </a:ext>
                </a:extLst>
              </p:cNvPr>
              <p:cNvSpPr/>
              <p:nvPr/>
            </p:nvSpPr>
            <p:spPr>
              <a:xfrm>
                <a:off x="1456542" y="2044038"/>
                <a:ext cx="582596" cy="5843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2B64006-60AE-4BC6-B881-1A052CEBB7D9}"/>
                  </a:ext>
                </a:extLst>
              </p:cNvPr>
              <p:cNvSpPr/>
              <p:nvPr/>
            </p:nvSpPr>
            <p:spPr>
              <a:xfrm>
                <a:off x="2039138" y="2044038"/>
                <a:ext cx="584183" cy="5843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50D0C6D-1567-41EA-8BBF-E6B35E63F23B}"/>
                  </a:ext>
                </a:extLst>
              </p:cNvPr>
              <p:cNvSpPr/>
              <p:nvPr/>
            </p:nvSpPr>
            <p:spPr>
              <a:xfrm>
                <a:off x="2623321" y="2044038"/>
                <a:ext cx="582595" cy="5843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71C4629-3E98-4A6A-9290-391F6318440F}"/>
                  </a:ext>
                </a:extLst>
              </p:cNvPr>
              <p:cNvSpPr/>
              <p:nvPr/>
            </p:nvSpPr>
            <p:spPr>
              <a:xfrm>
                <a:off x="3205916" y="2044038"/>
                <a:ext cx="584183" cy="5843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A39F0BA-804F-4004-9D59-0E2E91F7E6FE}"/>
                </a:ext>
              </a:extLst>
            </p:cNvPr>
            <p:cNvSpPr/>
            <p:nvPr/>
          </p:nvSpPr>
          <p:spPr bwMode="auto">
            <a:xfrm>
              <a:off x="1124353" y="2545087"/>
              <a:ext cx="584200" cy="584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00B8F0A-8D67-43F0-A3E9-808C8DBD4045}"/>
                </a:ext>
              </a:extLst>
            </p:cNvPr>
            <p:cNvSpPr/>
            <p:nvPr/>
          </p:nvSpPr>
          <p:spPr bwMode="auto">
            <a:xfrm>
              <a:off x="1708553" y="2545087"/>
              <a:ext cx="582613" cy="584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F61124B-7143-41D8-8E1C-2FD8455245E2}"/>
                </a:ext>
              </a:extLst>
            </p:cNvPr>
            <p:cNvSpPr/>
            <p:nvPr/>
          </p:nvSpPr>
          <p:spPr bwMode="auto">
            <a:xfrm>
              <a:off x="2291166" y="2545087"/>
              <a:ext cx="584200" cy="584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EC6E57B-A0D4-4155-85EE-E68CE8538436}"/>
                </a:ext>
              </a:extLst>
            </p:cNvPr>
            <p:cNvSpPr/>
            <p:nvPr/>
          </p:nvSpPr>
          <p:spPr bwMode="auto">
            <a:xfrm>
              <a:off x="2875366" y="2545087"/>
              <a:ext cx="582612" cy="584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37BD2D3-2051-42D0-81F0-F9C8B5986603}"/>
                </a:ext>
              </a:extLst>
            </p:cNvPr>
            <p:cNvSpPr/>
            <p:nvPr/>
          </p:nvSpPr>
          <p:spPr bwMode="auto">
            <a:xfrm>
              <a:off x="3457978" y="2545087"/>
              <a:ext cx="584200" cy="584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499" name="Picture 13">
              <a:extLst>
                <a:ext uri="{FF2B5EF4-FFF2-40B4-BE49-F238E27FC236}">
                  <a16:creationId xmlns:a16="http://schemas.microsoft.com/office/drawing/2014/main" id="{0FA72D86-9552-4F72-A9FF-8BAADAC8A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202" y="2186463"/>
              <a:ext cx="454415" cy="21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95">
              <a:extLst>
                <a:ext uri="{FF2B5EF4-FFF2-40B4-BE49-F238E27FC236}">
                  <a16:creationId xmlns:a16="http://schemas.microsoft.com/office/drawing/2014/main" id="{A5115056-5467-42BA-B1D4-BC8957C1E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1338" y="2186463"/>
              <a:ext cx="454415" cy="21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1" name="Picture 96">
              <a:extLst>
                <a:ext uri="{FF2B5EF4-FFF2-40B4-BE49-F238E27FC236}">
                  <a16:creationId xmlns:a16="http://schemas.microsoft.com/office/drawing/2014/main" id="{50685E4B-782E-477F-9A06-FE8603581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427" y="2186463"/>
              <a:ext cx="454415" cy="21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97">
              <a:extLst>
                <a:ext uri="{FF2B5EF4-FFF2-40B4-BE49-F238E27FC236}">
                  <a16:creationId xmlns:a16="http://schemas.microsoft.com/office/drawing/2014/main" id="{80E8C1E5-A805-4967-BA0B-A5C604BD5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777" y="2186463"/>
              <a:ext cx="454415" cy="21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98">
              <a:extLst>
                <a:ext uri="{FF2B5EF4-FFF2-40B4-BE49-F238E27FC236}">
                  <a16:creationId xmlns:a16="http://schemas.microsoft.com/office/drawing/2014/main" id="{4E7A0DEB-692F-494E-9AEA-6C099502C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762" y="2186463"/>
              <a:ext cx="454415" cy="215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15">
              <a:extLst>
                <a:ext uri="{FF2B5EF4-FFF2-40B4-BE49-F238E27FC236}">
                  <a16:creationId xmlns:a16="http://schemas.microsoft.com/office/drawing/2014/main" id="{B0006FC7-3145-43C2-893C-7D654CCB0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245" y="2704135"/>
              <a:ext cx="481676" cy="22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101">
              <a:extLst>
                <a:ext uri="{FF2B5EF4-FFF2-40B4-BE49-F238E27FC236}">
                  <a16:creationId xmlns:a16="http://schemas.microsoft.com/office/drawing/2014/main" id="{FE858225-4EEF-48FF-A539-BEE927FA3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84" y="2704135"/>
              <a:ext cx="481676" cy="22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Picture 102">
              <a:extLst>
                <a:ext uri="{FF2B5EF4-FFF2-40B4-BE49-F238E27FC236}">
                  <a16:creationId xmlns:a16="http://schemas.microsoft.com/office/drawing/2014/main" id="{5B873BE0-E0DA-4AF4-A7B5-FA12480CD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549" y="2704135"/>
              <a:ext cx="481676" cy="22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7" name="Picture 103">
              <a:extLst>
                <a:ext uri="{FF2B5EF4-FFF2-40B4-BE49-F238E27FC236}">
                  <a16:creationId xmlns:a16="http://schemas.microsoft.com/office/drawing/2014/main" id="{25EB6C02-02CD-4AD5-849E-183F8F952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040" y="2704135"/>
              <a:ext cx="481676" cy="22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9FAEA14-8CD8-465D-973F-EC23E84CB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3320110"/>
            <a:ext cx="32448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winkl Precursive" panose="02000000000000000000" pitchFamily="2" charset="0"/>
              </a:rPr>
              <a:t>What is the same and what is different about these images? </a:t>
            </a:r>
            <a:endParaRPr lang="en-GB" altLang="en-US" dirty="0">
              <a:solidFill>
                <a:schemeClr val="tx1"/>
              </a:solidFill>
              <a:latin typeface="Twinkl Precursive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DF17B0-AEAE-4BD1-A2AF-9970AF7C6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1" y="4622699"/>
            <a:ext cx="30972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winkl Precursive" panose="02000000000000000000" pitchFamily="2" charset="0"/>
              </a:rPr>
              <a:t>Which do you find helpful?</a:t>
            </a:r>
            <a:endParaRPr lang="en-GB" altLang="en-US" dirty="0">
              <a:solidFill>
                <a:schemeClr val="tx1"/>
              </a:solidFill>
              <a:latin typeface="Twinkl Precursive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7D0070-1E53-47A9-B568-CD43511B0D57}"/>
              </a:ext>
            </a:extLst>
          </p:cNvPr>
          <p:cNvSpPr txBox="1"/>
          <p:nvPr/>
        </p:nvSpPr>
        <p:spPr>
          <a:xfrm>
            <a:off x="566058" y="701336"/>
            <a:ext cx="80118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Please write your answers in your Maths home learning book. </a:t>
            </a:r>
          </a:p>
          <a:p>
            <a:endParaRPr lang="en-GB" dirty="0">
              <a:latin typeface="Twinkl Precursive" panose="02000000000000000000" pitchFamily="2" charset="0"/>
            </a:endParaRPr>
          </a:p>
          <a:p>
            <a:r>
              <a:rPr lang="en-GB" b="1" u="sng" dirty="0">
                <a:latin typeface="Twinkl Precursive" panose="02000000000000000000" pitchFamily="2" charset="0"/>
              </a:rPr>
              <a:t>Do it:</a:t>
            </a:r>
          </a:p>
          <a:p>
            <a:pPr marL="342900" indent="-342900">
              <a:buAutoNum type="arabicPeriod"/>
            </a:pPr>
            <a:r>
              <a:rPr lang="en-GB" dirty="0">
                <a:latin typeface="Twinkl Precursive" panose="02000000000000000000" pitchFamily="2" charset="0"/>
              </a:rPr>
              <a:t>4 + 3 = </a:t>
            </a:r>
          </a:p>
          <a:p>
            <a:pPr marL="342900" indent="-342900">
              <a:buAutoNum type="arabicPeriod"/>
            </a:pPr>
            <a:r>
              <a:rPr lang="en-GB" dirty="0">
                <a:latin typeface="Twinkl Precursive" panose="02000000000000000000" pitchFamily="2" charset="0"/>
              </a:rPr>
              <a:t>4 + 5 =</a:t>
            </a:r>
          </a:p>
          <a:p>
            <a:pPr marL="342900" indent="-342900">
              <a:buAutoNum type="arabicPeriod"/>
            </a:pPr>
            <a:r>
              <a:rPr lang="en-GB" dirty="0">
                <a:latin typeface="Twinkl Precursive" panose="02000000000000000000" pitchFamily="2" charset="0"/>
              </a:rPr>
              <a:t>6 + 3 =</a:t>
            </a:r>
          </a:p>
          <a:p>
            <a:pPr marL="342900" indent="-342900">
              <a:buAutoNum type="arabicPeriod"/>
            </a:pPr>
            <a:r>
              <a:rPr lang="en-GB" dirty="0">
                <a:latin typeface="Twinkl Precursive" panose="02000000000000000000" pitchFamily="2" charset="0"/>
              </a:rPr>
              <a:t>__ = 3 + 6</a:t>
            </a:r>
          </a:p>
          <a:p>
            <a:pPr marL="342900" indent="-342900">
              <a:buAutoNum type="arabicPeriod"/>
            </a:pPr>
            <a:r>
              <a:rPr lang="en-GB" dirty="0">
                <a:latin typeface="Twinkl Precursive" panose="02000000000000000000" pitchFamily="2" charset="0"/>
              </a:rPr>
              <a:t>__ = 0 + 7</a:t>
            </a:r>
          </a:p>
          <a:p>
            <a:pPr marL="342900" indent="-342900">
              <a:buAutoNum type="arabicPeriod"/>
            </a:pPr>
            <a:endParaRPr lang="en-GB" dirty="0">
              <a:latin typeface="Twinkl Precursive" panose="02000000000000000000" pitchFamily="2" charset="0"/>
            </a:endParaRPr>
          </a:p>
          <a:p>
            <a:r>
              <a:rPr lang="en-GB" b="1" u="sng" dirty="0">
                <a:latin typeface="Twinkl Precursive" panose="02000000000000000000" pitchFamily="2" charset="0"/>
              </a:rPr>
              <a:t>Twist it:</a:t>
            </a:r>
          </a:p>
          <a:p>
            <a:pPr marL="342900" indent="-342900">
              <a:buAutoNum type="arabicPeriod"/>
            </a:pPr>
            <a:r>
              <a:rPr lang="en-GB" dirty="0">
                <a:latin typeface="Twinkl Precursive" panose="02000000000000000000" pitchFamily="2" charset="0"/>
              </a:rPr>
              <a:t>Colin thinks that the answer to 7 + 2 is more than 6 + 3 because 7 is more than 6.</a:t>
            </a:r>
          </a:p>
          <a:p>
            <a:r>
              <a:rPr lang="en-GB" dirty="0">
                <a:latin typeface="Twinkl Precursive" panose="02000000000000000000" pitchFamily="2" charset="0"/>
              </a:rPr>
              <a:t>     Explain why he is incorrect.</a:t>
            </a:r>
          </a:p>
          <a:p>
            <a:endParaRPr lang="en-GB" dirty="0">
              <a:latin typeface="Twinkl Precursive" panose="02000000000000000000" pitchFamily="2" charset="0"/>
            </a:endParaRPr>
          </a:p>
          <a:p>
            <a:r>
              <a:rPr lang="en-GB" b="1" u="sng" dirty="0">
                <a:latin typeface="Twinkl Precursive" panose="02000000000000000000" pitchFamily="2" charset="0"/>
              </a:rPr>
              <a:t>Solve it:</a:t>
            </a:r>
          </a:p>
          <a:p>
            <a:pPr marL="342900" indent="-342900">
              <a:buAutoNum type="arabicPeriod"/>
            </a:pPr>
            <a:r>
              <a:rPr lang="en-GB" dirty="0">
                <a:latin typeface="Twinkl Precursive" panose="02000000000000000000" pitchFamily="2" charset="0"/>
              </a:rPr>
              <a:t>Always true, sometimes true or never true?</a:t>
            </a:r>
          </a:p>
          <a:p>
            <a:r>
              <a:rPr lang="en-GB" dirty="0">
                <a:latin typeface="Twinkl Precursive" panose="02000000000000000000" pitchFamily="2" charset="0"/>
              </a:rPr>
              <a:t>     Two single digit numbers have a single digit total. </a:t>
            </a:r>
          </a:p>
          <a:p>
            <a:r>
              <a:rPr lang="en-GB" dirty="0">
                <a:latin typeface="Twinkl Precursive" panose="02000000000000000000" pitchFamily="2" charset="0"/>
              </a:rPr>
              <a:t>     Can you prove your answer?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38114-356A-4EA0-92CF-B7523E987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>
                <a:latin typeface="Twinkl Cursive Looped" panose="02000000000000000000" pitchFamily="2" charset="0"/>
              </a:rPr>
              <a:t>What are the different ways that we can add numbers together?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CA77BF-84BE-4D59-814E-A55613CFC6A7}"/>
              </a:ext>
            </a:extLst>
          </p:cNvPr>
          <p:cNvSpPr txBox="1"/>
          <p:nvPr/>
        </p:nvSpPr>
        <p:spPr>
          <a:xfrm>
            <a:off x="3701989" y="1537221"/>
            <a:ext cx="280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 Precursive" panose="02000000000000000000" pitchFamily="2" charset="0"/>
              </a:rPr>
              <a:t>9 + 1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CEC4B-D2EC-4347-A4B3-EE022F06024E}"/>
              </a:ext>
            </a:extLst>
          </p:cNvPr>
          <p:cNvSpPr txBox="1"/>
          <p:nvPr/>
        </p:nvSpPr>
        <p:spPr>
          <a:xfrm>
            <a:off x="1091953" y="2281561"/>
            <a:ext cx="7341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We can draw it. We can draw the first number, then the second number and count how many we have altogether.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204CD-2900-437A-AAAF-8CFB97CDC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69" y="4207108"/>
            <a:ext cx="7417061" cy="17168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3A5F45-6827-464C-8556-6BAD4C9EDEAD}"/>
                  </a:ext>
                </a:extLst>
              </p14:cNvPr>
              <p14:cNvContentPartPr/>
              <p14:nvPr/>
            </p14:nvContentPartPr>
            <p14:xfrm>
              <a:off x="3689846" y="5823651"/>
              <a:ext cx="36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3A5F45-6827-464C-8556-6BAD4C9EDE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7206" y="576065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CAFE67B-F240-4B37-A4A9-70F0CD1E7ED9}"/>
                  </a:ext>
                </a:extLst>
              </p14:cNvPr>
              <p14:cNvContentPartPr/>
              <p14:nvPr/>
            </p14:nvContentPartPr>
            <p14:xfrm>
              <a:off x="3047246" y="5224611"/>
              <a:ext cx="818640" cy="6120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CAFE67B-F240-4B37-A4A9-70F0CD1E7E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84246" y="5161971"/>
                <a:ext cx="944280" cy="7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92FE89-1B09-46A2-98C4-EEC40D9735E0}"/>
                  </a:ext>
                </a:extLst>
              </p14:cNvPr>
              <p14:cNvContentPartPr/>
              <p14:nvPr/>
            </p14:nvContentPartPr>
            <p14:xfrm>
              <a:off x="2416166" y="5823651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92FE89-1B09-46A2-98C4-EEC40D9735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3166" y="576065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5F85B7D-6AA8-42F8-978A-3A0A2C3BE1E5}"/>
                  </a:ext>
                </a:extLst>
              </p14:cNvPr>
              <p14:cNvContentPartPr/>
              <p14:nvPr/>
            </p14:nvContentPartPr>
            <p14:xfrm>
              <a:off x="1989206" y="5178171"/>
              <a:ext cx="764640" cy="754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5F85B7D-6AA8-42F8-978A-3A0A2C3BE1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26566" y="5115531"/>
                <a:ext cx="890280" cy="880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1EFF9E41-D3C8-42E6-87B1-60B3B71A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Twinkl Cursive Looped" panose="02000000000000000000" pitchFamily="2" charset="0"/>
              </a:rPr>
              <a:t>What are the different ways that we can add numbers together?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69B8A7-F2E9-43E0-A6C0-A854DE08FD6C}"/>
              </a:ext>
            </a:extLst>
          </p:cNvPr>
          <p:cNvSpPr txBox="1"/>
          <p:nvPr/>
        </p:nvSpPr>
        <p:spPr>
          <a:xfrm>
            <a:off x="3701989" y="1537221"/>
            <a:ext cx="280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 Precursive" panose="02000000000000000000" pitchFamily="2" charset="0"/>
              </a:rPr>
              <a:t>9 + 1 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958C2D-B1C9-4E1F-9FBB-60E4A7962B93}"/>
              </a:ext>
            </a:extLst>
          </p:cNvPr>
          <p:cNvSpPr txBox="1"/>
          <p:nvPr/>
        </p:nvSpPr>
        <p:spPr>
          <a:xfrm>
            <a:off x="1091953" y="2281561"/>
            <a:ext cx="7341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We can use a 10s frame by filling in the first number, then the second number and counting how many we have altogether.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798FA-C4F1-45FA-A62E-ED28EFC093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2619616" y="3429000"/>
            <a:ext cx="3741856" cy="1630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448D93E-A784-4DC0-814C-20DFED2B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Twinkl Cursive Looped" panose="02000000000000000000" pitchFamily="2" charset="0"/>
              </a:rPr>
              <a:t>What are the different ways that we can add numbers together?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FB82B-7506-4D05-B667-15113207431F}"/>
              </a:ext>
            </a:extLst>
          </p:cNvPr>
          <p:cNvSpPr txBox="1"/>
          <p:nvPr/>
        </p:nvSpPr>
        <p:spPr>
          <a:xfrm>
            <a:off x="3701989" y="1537221"/>
            <a:ext cx="280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 Precursive" panose="02000000000000000000" pitchFamily="2" charset="0"/>
              </a:rPr>
              <a:t>9 + 1 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81B8BC-7FB9-4D91-8E2C-8557E7F17421}"/>
              </a:ext>
            </a:extLst>
          </p:cNvPr>
          <p:cNvSpPr txBox="1"/>
          <p:nvPr/>
        </p:nvSpPr>
        <p:spPr>
          <a:xfrm>
            <a:off x="1091953" y="2281561"/>
            <a:ext cx="734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We can use a number line to count 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D7054-92C7-48B0-88A2-02431BDD1D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879"/>
          <a:stretch/>
        </p:blipFill>
        <p:spPr>
          <a:xfrm>
            <a:off x="1803800" y="3142908"/>
            <a:ext cx="5137775" cy="11475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CD6814-965F-4096-A46D-0F62433A7277}"/>
                  </a:ext>
                </a:extLst>
              </p14:cNvPr>
              <p14:cNvContentPartPr/>
              <p14:nvPr/>
            </p14:nvContentPartPr>
            <p14:xfrm>
              <a:off x="7779600" y="446508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CD6814-965F-4096-A46D-0F62433A72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16600" y="440244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2A87CE2-1A0C-4652-9C61-979FC6E39EC6}"/>
                  </a:ext>
                </a:extLst>
              </p14:cNvPr>
              <p14:cNvContentPartPr/>
              <p14:nvPr/>
            </p14:nvContentPartPr>
            <p14:xfrm>
              <a:off x="6825150" y="3313200"/>
              <a:ext cx="133200" cy="6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2A87CE2-1A0C-4652-9C61-979FC6E39E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62150" y="3250560"/>
                <a:ext cx="2588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3621BED-685A-4BC2-AD2F-59CB70EB1038}"/>
                  </a:ext>
                </a:extLst>
              </p14:cNvPr>
              <p14:cNvContentPartPr/>
              <p14:nvPr/>
            </p14:nvContentPartPr>
            <p14:xfrm>
              <a:off x="6880590" y="3914040"/>
              <a:ext cx="158760" cy="259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3621BED-685A-4BC2-AD2F-59CB70EB103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17590" y="3851400"/>
                <a:ext cx="284400" cy="151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5BE49A5-133D-4CF6-B338-51C29F4D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Twinkl Cursive Looped" panose="02000000000000000000" pitchFamily="2" charset="0"/>
              </a:rPr>
              <a:t>What are the different ways that we can add numbers together?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42F875-3DC1-424A-BCF5-BC9B6CF9EB5A}"/>
              </a:ext>
            </a:extLst>
          </p:cNvPr>
          <p:cNvSpPr txBox="1"/>
          <p:nvPr/>
        </p:nvSpPr>
        <p:spPr>
          <a:xfrm>
            <a:off x="3701989" y="1537221"/>
            <a:ext cx="280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winkl Precursive" panose="02000000000000000000" pitchFamily="2" charset="0"/>
              </a:rPr>
              <a:t>9 + 1 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1CA7E4-EC6A-42F7-97E7-D41EB448BCE3}"/>
              </a:ext>
            </a:extLst>
          </p:cNvPr>
          <p:cNvSpPr txBox="1"/>
          <p:nvPr/>
        </p:nvSpPr>
        <p:spPr>
          <a:xfrm>
            <a:off x="1091953" y="2281561"/>
            <a:ext cx="734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 Precursive" panose="02000000000000000000" pitchFamily="2" charset="0"/>
              </a:rPr>
              <a:t>We can use cubes or objects.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DEC7C-0EB6-4301-B6E9-D1CD490A4D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905"/>
          <a:stretch/>
        </p:blipFill>
        <p:spPr>
          <a:xfrm>
            <a:off x="1010533" y="2930356"/>
            <a:ext cx="6309150" cy="16192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AE6A822-77EC-4234-9A08-6A004E3A28B2}"/>
                  </a:ext>
                </a:extLst>
              </p14:cNvPr>
              <p14:cNvContentPartPr/>
              <p14:nvPr/>
            </p14:nvContentPartPr>
            <p14:xfrm>
              <a:off x="7530282" y="4114574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AE6A822-77EC-4234-9A08-6A004E3A28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7282" y="40519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F708134-542F-4AE3-BEDD-B89A13B8FB57}"/>
                  </a:ext>
                </a:extLst>
              </p14:cNvPr>
              <p14:cNvContentPartPr/>
              <p14:nvPr/>
            </p14:nvContentPartPr>
            <p14:xfrm>
              <a:off x="7161282" y="3276134"/>
              <a:ext cx="172080" cy="760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F708134-542F-4AE3-BEDD-B89A13B8FB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98282" y="3213134"/>
                <a:ext cx="297720" cy="885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33661F49-2BAF-4C75-8281-8880BE63E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Twinkl Cursive Looped" panose="02000000000000000000" pitchFamily="2" charset="0"/>
              </a:rPr>
              <a:t>Work out the answers to the following by drawing circles.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F9B094-A8CE-4AE1-909B-F1F39F52EBA3}"/>
              </a:ext>
            </a:extLst>
          </p:cNvPr>
          <p:cNvSpPr txBox="1"/>
          <p:nvPr/>
        </p:nvSpPr>
        <p:spPr>
          <a:xfrm>
            <a:off x="1056761" y="2115458"/>
            <a:ext cx="5548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>
                <a:latin typeface="Twinkl Precursive" panose="02000000000000000000" pitchFamily="2" charset="0"/>
              </a:rPr>
              <a:t>6 + 2 =</a:t>
            </a:r>
          </a:p>
          <a:p>
            <a:pPr marL="514350" indent="-514350">
              <a:buAutoNum type="arabicPeriod"/>
            </a:pPr>
            <a:r>
              <a:rPr lang="en-GB" sz="3200" dirty="0">
                <a:latin typeface="Twinkl Precursive" panose="02000000000000000000" pitchFamily="2" charset="0"/>
              </a:rPr>
              <a:t>5 + 1 =</a:t>
            </a:r>
          </a:p>
          <a:p>
            <a:pPr marL="514350" indent="-514350">
              <a:buAutoNum type="arabicPeriod"/>
            </a:pPr>
            <a:r>
              <a:rPr lang="en-GB" sz="3200" dirty="0">
                <a:latin typeface="Twinkl Precursive" panose="02000000000000000000" pitchFamily="2" charset="0"/>
              </a:rPr>
              <a:t>3 + 0 =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00CE2E-3982-4562-A5D8-F19BD525C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61" y="4517573"/>
            <a:ext cx="7210300" cy="17063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13A1B-67BB-497C-A7A3-3CA63FBE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Twinkl Cursive Looped" panose="02000000000000000000" pitchFamily="2" charset="0"/>
              </a:rPr>
              <a:t>Work out the answers to the following by using a tens frame.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7A12DF-49D8-4C99-A03D-557124404A14}"/>
              </a:ext>
            </a:extLst>
          </p:cNvPr>
          <p:cNvSpPr txBox="1"/>
          <p:nvPr/>
        </p:nvSpPr>
        <p:spPr>
          <a:xfrm>
            <a:off x="1056761" y="2115458"/>
            <a:ext cx="5548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>
                <a:latin typeface="Twinkl Precursive" panose="02000000000000000000" pitchFamily="2" charset="0"/>
              </a:rPr>
              <a:t>3 + 6 =</a:t>
            </a:r>
          </a:p>
          <a:p>
            <a:pPr marL="514350" indent="-514350">
              <a:buAutoNum type="arabicPeriod"/>
            </a:pPr>
            <a:r>
              <a:rPr lang="en-GB" sz="3200" dirty="0">
                <a:latin typeface="Twinkl Precursive" panose="02000000000000000000" pitchFamily="2" charset="0"/>
              </a:rPr>
              <a:t>2 + 5 =</a:t>
            </a:r>
          </a:p>
          <a:p>
            <a:pPr marL="514350" indent="-514350">
              <a:buAutoNum type="arabicPeriod"/>
            </a:pPr>
            <a:r>
              <a:rPr lang="en-GB" sz="3200" dirty="0">
                <a:latin typeface="Twinkl Precursive" panose="02000000000000000000" pitchFamily="2" charset="0"/>
              </a:rPr>
              <a:t>0 + 9=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4EACC-2967-4AB8-97A7-66DA740C5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2696307" y="4071258"/>
            <a:ext cx="3741856" cy="1630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7C0BE-ABF1-435C-8D08-239BE6ED6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Twinkl Cursive Looped" panose="02000000000000000000" pitchFamily="2" charset="0"/>
              </a:rPr>
              <a:t>Work out the answers to the following by using a number line.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82A32-7BB9-49FE-B309-198F74B41F71}"/>
              </a:ext>
            </a:extLst>
          </p:cNvPr>
          <p:cNvSpPr txBox="1"/>
          <p:nvPr/>
        </p:nvSpPr>
        <p:spPr>
          <a:xfrm>
            <a:off x="1056761" y="2115458"/>
            <a:ext cx="5548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>
                <a:latin typeface="Twinkl Precursive" panose="02000000000000000000" pitchFamily="2" charset="0"/>
              </a:rPr>
              <a:t>__ = 5 + 3</a:t>
            </a:r>
          </a:p>
          <a:p>
            <a:pPr marL="514350" indent="-514350">
              <a:buAutoNum type="arabicPeriod"/>
            </a:pPr>
            <a:r>
              <a:rPr lang="en-GB" sz="3200" dirty="0">
                <a:latin typeface="Twinkl Precursive" panose="02000000000000000000" pitchFamily="2" charset="0"/>
              </a:rPr>
              <a:t>__ = 2 + 6</a:t>
            </a:r>
          </a:p>
          <a:p>
            <a:pPr marL="514350" indent="-514350">
              <a:buAutoNum type="arabicPeriod"/>
            </a:pPr>
            <a:r>
              <a:rPr lang="en-GB" sz="3200" dirty="0">
                <a:latin typeface="Twinkl Precursive" panose="02000000000000000000" pitchFamily="2" charset="0"/>
              </a:rPr>
              <a:t>__ = 3 + 4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D7EC4-F802-4368-9AD1-FC78DBE81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61" y="4327375"/>
            <a:ext cx="7195457" cy="12114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2294E-8E58-4448-93A9-1ED95F16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pPr algn="ctr"/>
            <a:r>
              <a:rPr lang="en-GB" sz="3200" dirty="0">
                <a:latin typeface="Twinkl Cursive Looped" panose="02000000000000000000" pitchFamily="2" charset="0"/>
              </a:rPr>
              <a:t>Work out the answers to the following by counting objects.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BCE1D5-F5CF-4AE0-98B5-50B4F3B107F7}"/>
              </a:ext>
            </a:extLst>
          </p:cNvPr>
          <p:cNvSpPr txBox="1"/>
          <p:nvPr/>
        </p:nvSpPr>
        <p:spPr>
          <a:xfrm>
            <a:off x="1056761" y="2115458"/>
            <a:ext cx="5548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>
                <a:latin typeface="Twinkl Precursive" panose="02000000000000000000" pitchFamily="2" charset="0"/>
              </a:rPr>
              <a:t> 7 + 0 +</a:t>
            </a:r>
          </a:p>
          <a:p>
            <a:pPr marL="514350" indent="-514350">
              <a:buAutoNum type="arabicPeriod"/>
            </a:pPr>
            <a:r>
              <a:rPr lang="en-GB" sz="3200" dirty="0">
                <a:latin typeface="Twinkl Precursive" panose="02000000000000000000" pitchFamily="2" charset="0"/>
              </a:rPr>
              <a:t>__ 6 + 1 =</a:t>
            </a:r>
          </a:p>
          <a:p>
            <a:pPr marL="514350" indent="-514350">
              <a:buAutoNum type="arabicPeriod"/>
            </a:pPr>
            <a:r>
              <a:rPr lang="en-GB" sz="3200" dirty="0">
                <a:latin typeface="Twinkl Precursive" panose="02000000000000000000" pitchFamily="2" charset="0"/>
              </a:rPr>
              <a:t>5 + 4 =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8A82FF-DA2C-4F34-8A1E-46582B921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846" y="3876675"/>
            <a:ext cx="5810250" cy="1238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" id="{83AF8C30-6550-4FD0-AE38-EFC6D4809F08}" vid="{D43BF2A8-BA96-49FD-923B-1772A58479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302</TotalTime>
  <Words>375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Twinkl Precursive</vt:lpstr>
      <vt:lpstr>Twinkl Cursive Looped</vt:lpstr>
      <vt:lpstr>Twinkl</vt:lpstr>
      <vt:lpstr>Arial</vt:lpstr>
      <vt:lpstr>Calibri</vt:lpstr>
      <vt:lpstr>Office Theme</vt:lpstr>
      <vt:lpstr>PowerPoint Presentation</vt:lpstr>
      <vt:lpstr>What are the different ways that we can add numbers together?</vt:lpstr>
      <vt:lpstr>What are the different ways that we can add numbers together?</vt:lpstr>
      <vt:lpstr>What are the different ways that we can add numbers together?</vt:lpstr>
      <vt:lpstr>What are the different ways that we can add numbers together?</vt:lpstr>
      <vt:lpstr>Work out the answers to the following by drawing circles. </vt:lpstr>
      <vt:lpstr>Work out the answers to the following by using a tens frame.</vt:lpstr>
      <vt:lpstr>Work out the answers to the following by using a number line.</vt:lpstr>
      <vt:lpstr>Work out the answers to the following by counting objects.</vt:lpstr>
      <vt:lpstr>To recap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PlanIt</dc:title>
  <dc:creator>Sarah Williamson</dc:creator>
  <cp:lastModifiedBy>Gemma Matthews</cp:lastModifiedBy>
  <cp:revision>40</cp:revision>
  <dcterms:created xsi:type="dcterms:W3CDTF">2017-09-11T11:59:58Z</dcterms:created>
  <dcterms:modified xsi:type="dcterms:W3CDTF">2020-04-16T11:04:54Z</dcterms:modified>
</cp:coreProperties>
</file>