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3" r:id="rId2"/>
    <p:sldId id="264" r:id="rId3"/>
    <p:sldId id="279" r:id="rId4"/>
    <p:sldId id="280" r:id="rId5"/>
    <p:sldId id="281" r:id="rId6"/>
    <p:sldId id="282" r:id="rId7"/>
    <p:sldId id="27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itchFamily="2" charset="0"/>
      <p:regular r:id="rId15"/>
      <p:bold r:id="rId16"/>
    </p:embeddedFont>
    <p:embeddedFont>
      <p:font typeface="Twinkl Precursive" panose="02000000000000000000" pitchFamily="2" charset="0"/>
      <p:regular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  <p15:guide id="3" pos="363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208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13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BC1"/>
    <a:srgbClr val="F0864A"/>
    <a:srgbClr val="FAB000"/>
    <a:srgbClr val="32B3A2"/>
    <a:srgbClr val="FFFFFD"/>
    <a:srgbClr val="B70B58"/>
    <a:srgbClr val="6C388B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267" y="-206"/>
      </p:cViewPr>
      <p:guideLst>
        <p:guide orient="horz" pos="2115"/>
        <p:guide pos="2880"/>
        <p:guide pos="363"/>
        <p:guide orient="horz" pos="3974"/>
        <p:guide pos="5420"/>
        <p:guide orient="horz" pos="346"/>
        <p:guide pos="2086"/>
        <p:guide orient="horz" pos="482"/>
        <p:guide orient="horz" pos="3838"/>
        <p:guide pos="13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6C45D1-D1B7-4EC8-B848-DD5925ECA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EAE9E-E449-4B26-A0EB-6E27F2DCB2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8FC494-C3B4-45BE-BE07-2A17B3E2F26A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C77CB-00FD-460B-8B61-14631360E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5183F-A650-4E08-8D1D-FB8A56067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E4F8B-BE11-4A36-B691-52E6C8017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2:09:25.1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7:51.97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2:13:12.53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33:59.35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34:00.39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9:40.55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864 11,'-284'-11,"280"11,-37 0,0 2,-20 4,47-4,0 1,0 1,0 0,0 1,1 0,0 1,0 0,-12 9,5-1,1 1,0 1,2 1,-1 0,2 1,0 1,-9 15,-8 18,2 1,-11 29,38-74,-2 2,1 0,0 1,1-1,0 1,0 0,1 0,1 1,0-1,0 0,1 11,2 14,1-1,2 1,2-1,1 0,1 0,2-1,2-1,1 1,2-2,0 0,14 19,-19-39,0 0,0 0,1-1,0 0,1-1,0 0,1-1,0-1,0 0,1 0,0-2,11 5,-11-8,0-1,0 0,1-1,-1 0,0-1,1 0,10-3,25 1,45 3,-29 2,-1-4,48-7,-95 6,1-1,-1-1,1-1,-1 0,-1-2,1 0,-1 0,0-2,-1 0,0-1,9-8,-18 12,0-1,0 0,0-1,-1 1,0-1,-1 0,0-1,0 1,-1-1,0 0,0 0,-1-1,-1 1,1-1,-1 1,-1-3,3-23,-2-1,-1 1,-5-33,1-13,3 56,1-9,-2 0,-4-14,4 36,-2-1,0 1,-1 0,0 0,0 0,-1 1,-1-1,-2-2,-2-2,-1 0,-1 1,0 0,-2 1,1 0,-1 1,-5-3,-10-5,-1 0,-1 2,-13-5,35 21,-1 0,1 0,-1 1,0 0,0 1,0 0,0 0,0 1,0 0,0 1,-4 1,-28 0,37-2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9:57.20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47 825,'0'-3,"-1"0,0-1,0 1,0 0,0-1,0 1,-1 0,1 0,-1 0,0 0,0 0,0 0,0 1,-1-1,0 0,1-1,-1 1,1-1,0 0,0 1,0-1,0 0,0 0,1 0,0-1,0 1,0-6,1 0,0 0,1 0,0 1,1-1,0 0,0 1,1-1,0 1,2-5,11-19,0-1,5-2,-13 21,15-22,1 1,1 1,2 1,2 1,1 2,1 1,2 2,0 1,2 1,38-20,-32 19,-19 13,0 0,1 1,23-9,-39 19,0 0,0 1,0 0,0 1,1 0,-1 0,0 0,1 1,-1 0,1 0,-1 1,0 0,1 0,-1 1,0 0,1 0,4 3,-1 0,1 1,-1 0,0 1,0 0,-1 1,0 0,0 1,-1 0,0 0,-1 1,1 0,-2 0,0 1,0 0,-1 0,0 1,-1 0,-1 0,1 0,-2 0,0 1,0-1,-2 1,1 0,-1 0,-1 0,0 0,-1-1,-2 10,1-5,1 1,0 0,2 0,0-1,1 1,0 0,2-1,0 1,1-1,7 15,-7-14,-1 1,-1 0,0 0,-1 0,-1 0,-1 0,-2 15,24-59,8-23,-2-2,15-36,-17 30,3 2,13-16,-31 54,1 0,0 1,1 0,0 1,2 1,-1 0,2 1,-1 0,7-2,-9 8,-1 0,1 1,1 0,-1 1,0 0,1 2,0-1,0 2,10-1,6 1,-1 2,0 1,0 1,5 2,-12-1,-1 1,-1 1,1 1,-1 1,0 0,0 2,-1 0,-1 1,0 1,0 0,-1 2,-1 0,0 1,-1 0,0 1,-2 1,0 0,9 16,13 24,-3 1,13 35,-33-65,-2 0,-1 0,-2 1,0 0,-2 1,1 27,2 46,-6-146,2 0,1 0,3 1,9-30,12-25,19-40,-36 104,1 2,2 0,1 0,2 2,18-26,-28 45,0 1,0-1,1 2,0-1,0 1,1 1,0-1,0 2,1-1,0 2,0-1,0 1,1 1,0 0,-1 1,1 0,1 1,0 0,7 0,0 1,0 1,1 1,-1 0,0 2,-1 0,4 2,-10-1,0 0,0 1,-1 1,1 0,-1 0,-1 2,1-1,-1 1,-1 1,10 8,6 11,-1 0,-1 1,-1 2,-2 0,16 30,-23-34,-1 0,-2 1,0 0,-2 1,-1 0,-1 0,1 20,5 107,-12-111,19-75,-13 9,-1 1,-1-1,-1 0,0-5,8-33,0 3,2-8,3 2,3-4,-13 48,0 1,1 0,0 0,2 1,0 0,0 0,2 1,0 1,5-5,-8 11,1 0,0 1,1 1,0-1,0 2,0-1,0 2,1-1,0 2,0 0,0 0,11-1,24-1,1 1,34 4,-55-1,0 1,0 1,0 1,0 1,0 2,-15-3,0 2,-1 0,1 0,-1 1,0 0,0 1,0 0,-1 1,9 7,-6-2,0 0,-1 1,-1 1,0 0,-1 0,0 1,-2 0,1 1,-2 0,0 0,-1 0,-1 1,0 0,-1 0,0 8,4 33,-3 2,-2-1,-4 46,23-121,6-12,0-1,-2-2,-2 0,-1-2,-1 0,11-25,-10 10,2 1,28-40,-41 69,0 2,2-1,0 2,0 0,2 0,0 2,0 0,17-10,-20 16,0 2,0-1,0 2,1 0,0 0,0 1,0 1,0 0,8 1,9 0,0 2,-1 1,29 5,-49-5,1 0,0 1,-1 0,0 1,1 1,-2-1,1 1,0 1,-1 0,0 0,5 5,-2 1,0 0,0 0,-1 1,-1 1,0 0,-1 0,1 3,12 31,-1 0,-2 1,-3 1,3 17,-19-66,15 49,0 4,4 22,-16-58,-1 0,0 0,-1 1,-1-1,-1 0,-1 6,5-34,0 1,0-1,1 1,1-1,-1 1,7-8,4-11,75-130,1-3,-77 135,1 0,1 1,1 0,1 1,1 1,1 1,1 1,1 1,1 1,8-5,-16 13,1 1,0 1,1 0,0 1,0 1,1 0,-1 1,2 1,-1 1,0 1,1 0,0 2,-1 0,1 1,0 0,16 4,-27-2,1 0,-1 1,0 0,0 0,-1 1,1 0,-1 1,0-1,0 1,0 1,-1-1,0 1,0 0,0 1,-1-1,5 7,9 17,-1 0,-1 1,6 17,-10-22,10 23,-2 1,14 51,-29-76,0-1,-1 1,-1-1,-2 1,0 0,-2 0,-2 14,48-109,29-63,44-108,-110 220,1 0,1 2,0-1,2 1,0 1,1 0,1 1,0 0,2 1,-7 7,1 1,0 0,0 1,1 0,0 0,0 2,1-1,-1 1,1 1,0 1,1 0,-1 0,0 1,1 1,7 0,5 0,-1 2,0 0,0 2,0 1,22 6,-34-6,0 0,0 2,-1-1,0 1,0 1,-1 0,0 1,0 0,0 1,-1 0,8 9,-2 3,0 0,-1 1,-1 0,-2 1,0 0,-1 2,-1-1,-2 1,0 0,3 21,5 14,-11-44,0 0,-1 0,-1 0,0 1,-1-1,-1 1,-1 0,-1 7,19-49,-3 6,91-175,-24 42,-74 137,6-11,2 1,0 1,10-12,-19 29,0 0,0-1,0 2,1-1,0 1,1 1,-1-1,1 1,0 1,0 0,0 0,4 0,21-5,0 1,0 2,1 2,8 0,142 1,-152 3,0 2,0 2,0 0,0 3,14 4,-34-7,-1 0,0 0,0 1,-1 1,1 0,-1 1,-1 0,1 0,-1 1,0 0,-1 1,0 0,0 1,-1 0,4 7,-5-2,-1 0,0 1,-2 0,0 0,0 0,-2 0,0 1,0 11,2 8,4 61,-3 88,-4-189,-1 0,1 1,0-1,1 1,-1-1,1 1,-1 0,3-3,5-14,11-48,11-65,-19 73,3 0,21-54,-29 97,0 1,1 0,0 0,11-13,-14 22,1 0,0 0,0 1,1 0,0 0,0 1,0-1,1 2,0-1,7-2,25-10,0 2,2 1,-1 3,1 1,1 2,0 2,0 2,0 2,18 2,-51 1,-1 0,1 0,-1 1,0 0,1 0,-1 1,0 1,-1-1,1 1,-1 1,1 0,-1 0,-1 0,1 1,-1 0,0 1,2 2,-1 0,-1 1,0 0,-1 0,0 1,0-1,-1 1,-1 1,0-1,0 1,-1-1,-1 1,0 0,0 4,4 90,-7 96,-1-101,2-149,4-125,-2 145,1 0,2 0,1 1,1-1,2 0,-6 18,1 1,0 0,0 1,1-1,1 1,-1 0,1 0,1 1,-1 0,1 0,8-6,-4 5,1 0,0 1,0 0,1 1,0 0,0 1,12-3,19-2,0 3,1 1,0 2,32 2,-66 1,205 1,-177 2,-1 2,1 2,0 1,18 7,-43-9,0-1,0 2,-1 0,0 1,0 0,-1 1,1 0,-2 1,1 1,-2 0,3 2,1 4,-1 1,-1 0,0 0,-2 1,0 1,-1 0,3 10,3 6,4 10,-2 1,-2 2,-11-32,0 0,-2 0,1 0,-2 1,0-1,-1 1,-3 16,5-37,-1 1,1-1,0 1,0-1,0 1,0 0,0 0,2-1,10-17,34-87,-19 41,17-25,-35 73,0 0,2 1,0 1,1 0,0 0,15-12,-18 21,-1 1,1 0,0 0,1 1,0 1,0 0,0 0,0 1,1 1,5-2,27-2,-1 1,17 2,-30 1,-22 3,194-11,-163 11,-1 2,0 1,0 2,5 3,-33-6,-1 1,0 0,0 0,0 1,0 1,-1 0,1 0,-1 1,0 0,-1 0,0 1,6 6,-8-7,0 1,-1 0,0 1,-1-1,0 1,0 0,0 0,-1 0,0 1,-1-1,0 1,0-1,-1 1,0 0,0 5,3 61,1 131,-3-209,-1 1,1-1,0 1,0 0,0 0,0-1,0 1,1 1,1-2,6-7,5-11,-1 0,-2-1,0 0,-1-1,-2-1,1-4,23-49,-25 59,9-18,2 0,7-7,-20 33,0 1,1 0,1 0,-1 0,1 1,1 1,-1-1,2 1,-1 1,4-2,-6 5,1 0,-1 0,1 1,0 0,0 0,0 1,0 0,7 0,71 3,-54 0,-4 0,0 0,0 3,0 0,0 1,-1 2,0 1,-1 1,1 1,18 12,-37-17,0 0,-1 0,1 0,-1 1,-1 1,1-1,-1 1,0 0,-1 0,0 1,0 0,2 6,7 20,-1 1,5 27,-3-13,22 48,-23-64,-2 0,0 1,1 17,-12-44,0 1,0 0,-1-1,0 1,-1 4,-24-26,17 9,0 0,0 1,0 0,-1 0,0 1,1 0,-1 1,0 0,-5 0,-19 0,-31 4,41-2,14 0,-1 1,0 0,1 1,0 0,-1 0,1 1,1 0,-1 1,0-1,1 2,0-1,0 1,1 1,0-1,0 1,0 1,1-1,0 1,-1 3,-11 14,2 1,1 1,2 1,0 0,-4 16,12-29,0 0,1 0,1 1,0-1,1 1,1 0,0 0,2 8,1-3,1 0,1 0,1 0,1 0,0-1,2 1,-8-20,16 43,1 0,2-2,2 0,2-1,10 11,-27-45,1 0,-1 0,1-1,1 0,-1-1,1 1,0-1,0-1,1 0,-1 0,3 0,23 8,1-1,10 1,-19-6,44 12,48 4,-84-18,-1-1,1-2,0-1,24-3,-47 0,0 0,-1-1,0 0,0-1,0 0,0 0,-1-1,7-5,19-10,-14 7,-1-1,-1 0,0-1,-1-1,-1-1,10-13,26-25,-48 49,0 1,0-1,0 0,-1 0,0-1,-1 1,1-1,-2 0,1 0,-1 0,0 0,0-7,3-18,-2 0,-1-18,-1 22,-1 0,-2-1,0 1,-2 0,-1 0,-2 0,-7-21,6 28,-9-28,-3 1,-2 0,16 36,-1 0,-1 1,0 0,0 0,-1 1,0 0,-1 0,-1 1,-8-7,13 14,1 0,-1 0,0 0,1 1,-1 0,0 0,-1 0,1 1,-5-1,-62-2,40 3,-329-13,357 14,1 1,-1 0,1 0,-1 1,1-1,0 1,-1 0,1 0,0 0,0 0,0 1,1 0,-1 0,0 0,-50 51,38-37,5-5,9-10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2:09:26.09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2:09:02.7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7:30.07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1131 289,'-338'-169,"163"79,166 85,-1 1,0 0,0 0,0 1,0 0,-1 1,1 0,-1 1,0 0,1 1,-1 0,-3 1,0 1,1 0,-1 2,1-1,0 2,0 0,1 0,-1 1,1 1,-4 3,-12 9,0 1,1 1,1 2,1 0,2 2,0 0,1 2,2 0,1 2,1 0,1 1,2 0,1 2,1 0,-3 17,11-30,2 1,0-1,1 1,1-1,1 1,1-1,1 1,3 17,9 31,19 58,-13-59,-11-31,1-1,2 0,2 0,10 15,-18-39,0 0,1-1,0 0,1 0,0-1,1 0,0 0,0-1,1 0,0 0,1-1,-1-1,1 0,1 0,0-1,15 6,0-1,0-2,1-1,0-1,0-1,1-1,0-2,3-1,-15-2,0 0,0-1,0 0,0-1,-1-2,1 1,-1-2,0 0,0-1,-1-1,0 0,0-1,-1 0,3-4,72-60,-3-5,-1-5,-74 71,0 0,0 0,-2-1,1-1,-7 8,1-1,-1 1,0-1,-1 0,0 1,0-1,0 0,-1-1,0 1,0-1,4-120,-7-32,0 21,2 132,0 0,0 0,-1 0,0 1,0-1,-1 0,1 1,-1-1,-1 1,1-1,-3-2,-1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7:36.30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4820 823,'32'-34,"-20"22,0 0,-2-1,1 0,-2 0,9-15,-13 19,0-1,-1 0,0 0,-1 0,0 0,-1 0,0-1,0 0,-1 1,-1-1,0-5,0 8,-1-1,-1 1,0 0,0-1,-1 1,0 0,0 0,-1 1,1-1,-2 1,1 0,-1 0,0 0,-4-4,-6-5,1 1,-2 0,0 0,-1 2,0 0,-1 1,-1 0,1 2,-2 0,0 2,0 0,0 1,-1 1,0 0,0 2,0 1,-1 0,-15 1,0 2,-1 1,1 1,-1 3,1 1,0 1,1 2,-28 11,44-13,0 1,1 1,0 1,0 0,1 1,1 1,-1 1,2 1,0 0,1 1,0 0,1 1,1 1,-3 6,-1 11,1 0,3 1,0 1,2 0,-2 20,-1-4,-3 8,5-23,2 1,2 0,-1 18,8-45,0-3,0-12,-6-23,-11-32,2 0,-3-34,6 25,-21-59,24 97,0 1,-3 0,-6-10,13 29,0 0,0 1,-1 0,0 0,-1 1,0-1,-1 2,1-1,-1 1,-9-5,-8-3,1 1,-1 1,-1 1,0 1,-1 2,-7-1,17 6,-1 1,-1 0,1 2,0 0,-1 1,1 1,0 1,0 0,-18 6,14-3,0 2,0 1,1 0,1 2,0 0,0 2,1 0,0 1,1 1,0 1,2 1,-1 0,2 1,1 1,-8 12,-25 37,-37 72,79-126,0 0,2 1,0 0,0 0,1 0,1 1,0 0,-3 63,5-108,0-44,-2 1,-10-47,8 96,0 0,-2 0,-1 1,-1 0,-1 0,-1 1,-1 0,-1 1,-1 0,0 1,-85-108,77 104,-1 0,-1 1,-2 2,-2-2,15 14,0 1,0 0,0 1,-1 0,0 1,-1 1,1 0,-1 1,-11-2,14 4,0 1,0 0,0 1,-1 1,1-1,0 2,0-1,0 2,0-1,0 2,0-1,1 2,-7 3,-2 2,1 1,1 1,0 0,0 2,1 0,1 0,1 2,-2 1,-31 41,-23 41,60-86,-21 37,1 2,3 1,-14 37,36-80,0 1,1 0,0 0,1 0,0 1,1-1,0 1,0 0,2-1,-1 6,1-23,-3-78,-9-48,8 104,-2 1,0-1,-2 1,-1 1,-1-1,-1 2,-1-1,-2 2,-8-13,6 15,-1 1,-1 0,-1 2,-1 0,0 1,-1 1,-1 1,-1 1,0 1,-1 1,0 1,-1 1,-18-5,29 12,-1 1,1 0,0 1,-1 1,0 0,1 1,-1 0,1 1,-1 1,1 1,-1 0,1 0,0 1,0 1,1 1,0 0,-1 0,2 1,-1 1,1 0,1 1,-1 0,1 1,1 0,-4 5,-58 70,-49 75,107-139,1 1,1 0,1 1,0 0,2 1,1 0,1 0,1 1,1 0,1 0,2 0,0 1,2-1,1 4,4 26,-3-39,0 0,-1-1,-1 1,0 0,-6-20,0 0,0 1,0 0,-1 0,-1-1,-4 0,0 0,-1 1,1 1,-1-1,1 2,-1 0,0 1,1 0,-1 1,0 0,1 1,-1 0,1 1,-6 2,7 1,1 0,-1 0,2 1,-1 0,1 1,0 0,1 0,-1 1,2 0,-2 1,-15 25,1 0,-4 11,-8 13,24-42,1 0,1 0,1 1,0 0,2 1,0-1,1 1,0 0,2 1,0-1,2 1,0-1,1 1,1-1,0 1,2-1,0 1,2-1,0 0,1 0,0-1,10 18,0-2,2 0,1-1,2-1,10 11,-22-31,1-2,0 0,1 0,0 0,1-2,-1 1,2-2,-1 1,1-2,0 1,0-2,1 0,4 1,17 2,2-1,-1-1,1-3,0 0,0-3,0-1,0-1,-1-2,1-2,-1-2,0-1,-1-1,11-6,-31 10,0 0,-1-1,0-1,0 0,0-1,-1-1,8-7,-14 10,0-1,0 1,-1-1,0-1,0 1,-1-1,0 0,-1 0,0 0,0 0,-1-1,2-9,8-52,-2-1,-4 0,-3-1,-3 1,-4-27,1 89,1 1,-2 0,1 0,-1 1,0-1,-1 0,0 1,0 0,-1 0,-1-1,-6-9,-1 1,0 1,-14-14,-7 0,-1 1,-34-21,2 2,50 36,10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7:41.52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0,'3'1,"1"0,-1 0,0 0,0 0,0 0,0 1,0-1,-1 1,2 0,15 9,13-1,-1-1,1-2,1-1,-1-2,4-1,164 3,-181-7,23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7:42.57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37 1,'-30'567,"30"-561,-4 43,2 0,3 15,-1-61,1 0,0-1,0 1,0 0,0-1,0 1,0-1,1 1,-1-1,1 0,0 1,0-1,0 0,0 0,0 0,0 0,0-1,1 1,-1-1,0 1,1-1,0 0,-1 0,1 0,0 0,-1 0,1-1,1 1,12 2,0 0,1-1,0 0,4-1,-18-1,48-1,0-2,-1-1,3-4,16-1,13 2,204-2,-258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7:43.08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19 1,'1'11,"1"0,0 0,0-1,1 1,0-1,1 1,10 38,-11-25,0 0,-2 0,-1 0,0-1,-3 12,-8 38,-4 7,3-13,-1 27,10-63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3T08:47:50.66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54FCAD-234C-417D-BDE5-A280B21DD0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4E1A2-3099-4C11-A76A-0F101DA796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713163-D1D8-4662-8607-0E917A4BD2D3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0B2666-B08B-4EF4-9D23-1D96476A1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C2B90B-B5C0-4AB8-A03C-07BEA110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53C1D-78B8-491F-ADF0-EABA5EC678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D99A-92C0-45E5-AC59-6A4B36C4C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09F177-C20D-49C4-8FF4-7EE0F1CE4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7E3D83E-C3B8-4A43-9017-11D2C2491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2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5955CB8-55FA-4E75-AEEA-C5E94307CB2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54566C7-7D82-444D-ABD6-07E67723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7D0132F-55A6-4FBB-9965-C85A601D474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5FAD6E9-F99B-4FBC-A38E-B435D2396E5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3F69088-379F-4FFD-9633-7BC22857BE7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9F9BC4-D193-4036-B251-032AAE63E80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DB7BE8-3545-4C0B-9FFD-9FF04B7FDE0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C2B14DE-FC29-4F71-9808-12529213E27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7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CBB8AF4-5046-4299-A38A-28D574304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8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F8CBED-3338-4FA3-A4B7-D78C12FD26B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881E26-AEA7-4A88-9298-237DCD50B8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F1DAA2-F07C-4D71-ACF9-AA0419505E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8" Type="http://schemas.openxmlformats.org/officeDocument/2006/relationships/customXml" Target="../ink/ink2.xml"/><Relationship Id="rId27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customXml" Target="../ink/ink3.xml"/><Relationship Id="rId1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8.xml"/><Relationship Id="rId2" Type="http://schemas.openxmlformats.org/officeDocument/2006/relationships/image" Target="../media/image2.jpe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7.png"/><Relationship Id="rId1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2.xml"/><Relationship Id="rId26" Type="http://schemas.openxmlformats.org/officeDocument/2006/relationships/customXml" Target="../ink/ink13.xml"/><Relationship Id="rId3" Type="http://schemas.openxmlformats.org/officeDocument/2006/relationships/customXml" Target="../ink/ink11.xml"/><Relationship Id="rId17" Type="http://schemas.openxmlformats.org/officeDocument/2006/relationships/image" Target="../media/image15.png"/><Relationship Id="rId25" Type="http://schemas.openxmlformats.org/officeDocument/2006/relationships/image" Target="../media/image12.png"/><Relationship Id="rId2" Type="http://schemas.openxmlformats.org/officeDocument/2006/relationships/image" Target="../media/image2.jpe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8" Type="http://schemas.openxmlformats.org/officeDocument/2006/relationships/customXml" Target="../ink/ink14.xml"/><Relationship Id="rId31" Type="http://schemas.openxmlformats.org/officeDocument/2006/relationships/image" Target="../media/image13.png"/><Relationship Id="rId27" Type="http://schemas.openxmlformats.org/officeDocument/2006/relationships/image" Target="../media/image4.png"/><Relationship Id="rId30" Type="http://schemas.openxmlformats.org/officeDocument/2006/relationships/customXml" Target="../ink/ink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4136E2-1ACE-4683-BFB8-36BC324DD982}"/>
              </a:ext>
            </a:extLst>
          </p:cNvPr>
          <p:cNvSpPr/>
          <p:nvPr/>
        </p:nvSpPr>
        <p:spPr>
          <a:xfrm>
            <a:off x="106532" y="250794"/>
            <a:ext cx="8895425" cy="63564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6A537-EF86-4672-A726-4AC8675C2170}"/>
              </a:ext>
            </a:extLst>
          </p:cNvPr>
          <p:cNvSpPr txBox="1"/>
          <p:nvPr/>
        </p:nvSpPr>
        <p:spPr>
          <a:xfrm>
            <a:off x="745724" y="1482571"/>
            <a:ext cx="753714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 Precursive" panose="02000000000000000000" pitchFamily="2" charset="0"/>
              </a:rPr>
              <a:t>28.04.2020</a:t>
            </a:r>
          </a:p>
          <a:p>
            <a:endParaRPr lang="en-GB" dirty="0">
              <a:latin typeface="Twinkl Precursive" panose="02000000000000000000" pitchFamily="2" charset="0"/>
            </a:endParaRPr>
          </a:p>
          <a:p>
            <a:pPr algn="ctr"/>
            <a:r>
              <a:rPr lang="en-GB" sz="3200" dirty="0">
                <a:latin typeface="Twinkl Precursive" panose="02000000000000000000" pitchFamily="2" charset="0"/>
              </a:rPr>
              <a:t>KLP: Subtract a single digit number from a 2 digit number that is less than 20 without bridging 10.</a:t>
            </a:r>
          </a:p>
          <a:p>
            <a:pPr algn="ctr"/>
            <a:endParaRPr lang="en-GB" sz="3200" dirty="0">
              <a:latin typeface="Twinkl Precursive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8114-356A-4EA0-92CF-B7523E98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latin typeface="Twinkl Precursive" panose="02000000000000000000" pitchFamily="2" charset="0"/>
              </a:rPr>
              <a:t>How many words do we know for the word subtract?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CEC4B-D2EC-4347-A4B3-EE022F06024E}"/>
              </a:ext>
            </a:extLst>
          </p:cNvPr>
          <p:cNvSpPr txBox="1"/>
          <p:nvPr/>
        </p:nvSpPr>
        <p:spPr>
          <a:xfrm>
            <a:off x="896318" y="1809612"/>
            <a:ext cx="209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minus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45961-E01C-4D9E-9B5A-6E6C6376452F}"/>
              </a:ext>
            </a:extLst>
          </p:cNvPr>
          <p:cNvSpPr txBox="1"/>
          <p:nvPr/>
        </p:nvSpPr>
        <p:spPr>
          <a:xfrm>
            <a:off x="4450680" y="3839973"/>
            <a:ext cx="294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take 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17978-7CCE-423F-9728-187138996754}"/>
              </a:ext>
            </a:extLst>
          </p:cNvPr>
          <p:cNvSpPr txBox="1"/>
          <p:nvPr/>
        </p:nvSpPr>
        <p:spPr>
          <a:xfrm>
            <a:off x="1033970" y="4926438"/>
            <a:ext cx="294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less than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59FB6-C903-40D2-81D5-812E973BEF3A}"/>
              </a:ext>
            </a:extLst>
          </p:cNvPr>
          <p:cNvSpPr txBox="1"/>
          <p:nvPr/>
        </p:nvSpPr>
        <p:spPr>
          <a:xfrm>
            <a:off x="5045531" y="1957095"/>
            <a:ext cx="294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difference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A3D37-E9FD-48AE-AE80-B28022560E61}"/>
              </a:ext>
            </a:extLst>
          </p:cNvPr>
          <p:cNvSpPr txBox="1"/>
          <p:nvPr/>
        </p:nvSpPr>
        <p:spPr>
          <a:xfrm>
            <a:off x="1624057" y="3175148"/>
            <a:ext cx="294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fewer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7F1A-37A1-4EBF-855F-C0C91FF7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771872"/>
            <a:ext cx="8220075" cy="994306"/>
          </a:xfrm>
        </p:spPr>
        <p:txBody>
          <a:bodyPr/>
          <a:lstStyle/>
          <a:p>
            <a:r>
              <a:rPr lang="en-GB" dirty="0">
                <a:latin typeface="Twinkl Precursive" panose="02000000000000000000" pitchFamily="2" charset="0"/>
              </a:rPr>
              <a:t>What different ways do we know to subtract?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F4EFB-9164-49AF-B25C-007AEFEFD7E5}"/>
              </a:ext>
            </a:extLst>
          </p:cNvPr>
          <p:cNvSpPr txBox="1"/>
          <p:nvPr/>
        </p:nvSpPr>
        <p:spPr>
          <a:xfrm>
            <a:off x="1287493" y="2736502"/>
            <a:ext cx="6282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>
                <a:latin typeface="Twinkl Precursive" panose="02000000000000000000" pitchFamily="2" charset="0"/>
              </a:rPr>
              <a:t>Difference and take away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Twinkl Precursive" panose="02000000000000000000" pitchFamily="2" charset="0"/>
              </a:rPr>
              <a:t>Counting back</a:t>
            </a:r>
          </a:p>
          <a:p>
            <a:pPr marL="285750" indent="-285750">
              <a:buFontTx/>
              <a:buChar char="-"/>
            </a:pPr>
            <a:r>
              <a:rPr lang="en-GB" sz="2800" dirty="0">
                <a:latin typeface="Twinkl Precursive" panose="02000000000000000000" pitchFamily="2" charset="0"/>
              </a:rPr>
              <a:t>Counting 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AA09B6D-7F42-42F3-8BBE-2FDD455EDCCE}"/>
                  </a:ext>
                </a:extLst>
              </p14:cNvPr>
              <p14:cNvContentPartPr/>
              <p14:nvPr/>
            </p14:nvContentPartPr>
            <p14:xfrm>
              <a:off x="4428900" y="86619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AA09B6D-7F42-42F3-8BBE-2FDD455EDC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19900" y="8575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A9C418-7CFA-4AF5-A263-778B0B14212A}"/>
                  </a:ext>
                </a:extLst>
              </p14:cNvPr>
              <p14:cNvContentPartPr/>
              <p14:nvPr/>
            </p14:nvContentPartPr>
            <p14:xfrm>
              <a:off x="4085820" y="115203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A9C418-7CFA-4AF5-A263-778B0B14212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7180" y="114303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B77E01-B17E-41AB-9F07-96264F95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Precursive" panose="02000000000000000000" pitchFamily="2" charset="0"/>
              </a:rPr>
              <a:t>Finding the difference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7F8077-0465-42F5-879B-58FF5AF146CA}"/>
              </a:ext>
            </a:extLst>
          </p:cNvPr>
          <p:cNvSpPr txBox="1"/>
          <p:nvPr/>
        </p:nvSpPr>
        <p:spPr>
          <a:xfrm>
            <a:off x="1425828" y="1473201"/>
            <a:ext cx="628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Subtraction means finding the difference between two numbers.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6D8A13A-375E-412D-92E8-0917EEE4E63F}"/>
                  </a:ext>
                </a:extLst>
              </p14:cNvPr>
              <p14:cNvContentPartPr/>
              <p14:nvPr/>
            </p14:nvContentPartPr>
            <p14:xfrm>
              <a:off x="6444060" y="469682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6D8A13A-375E-412D-92E8-0917EEE4E6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5420" y="46881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8B9D527-05C3-428A-8A12-015EA038889D}"/>
              </a:ext>
            </a:extLst>
          </p:cNvPr>
          <p:cNvSpPr txBox="1"/>
          <p:nvPr/>
        </p:nvSpPr>
        <p:spPr>
          <a:xfrm>
            <a:off x="3851188" y="2202919"/>
            <a:ext cx="106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16 - 4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1E9FA6-65A0-40BE-AD70-845E09D19100}"/>
              </a:ext>
            </a:extLst>
          </p:cNvPr>
          <p:cNvSpPr txBox="1"/>
          <p:nvPr/>
        </p:nvSpPr>
        <p:spPr>
          <a:xfrm>
            <a:off x="3851188" y="4723212"/>
            <a:ext cx="135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16 – 4 = 12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614751-CDBA-4745-BD60-82BE039D4D54}"/>
              </a:ext>
            </a:extLst>
          </p:cNvPr>
          <p:cNvSpPr txBox="1"/>
          <p:nvPr/>
        </p:nvSpPr>
        <p:spPr>
          <a:xfrm>
            <a:off x="511438" y="5305484"/>
            <a:ext cx="821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Have a go at the following 3 questions using this method.</a:t>
            </a:r>
          </a:p>
          <a:p>
            <a:r>
              <a:rPr lang="en-GB" dirty="0">
                <a:latin typeface="Twinkl Precursive" panose="02000000000000000000" pitchFamily="2" charset="0"/>
              </a:rPr>
              <a:t>19 – 5 =                         13 – 2 =                  16 – 5 =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28C22F-34E2-40B0-BA06-34B272E7BF06}"/>
              </a:ext>
            </a:extLst>
          </p:cNvPr>
          <p:cNvGrpSpPr/>
          <p:nvPr/>
        </p:nvGrpSpPr>
        <p:grpSpPr>
          <a:xfrm>
            <a:off x="1791506" y="2716393"/>
            <a:ext cx="5179628" cy="1490041"/>
            <a:chOff x="1936087" y="2708843"/>
            <a:chExt cx="5179628" cy="14900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89D5C7-E1B4-42C5-B2D5-D379754D3331}"/>
                </a:ext>
              </a:extLst>
            </p:cNvPr>
            <p:cNvGrpSpPr/>
            <p:nvPr/>
          </p:nvGrpSpPr>
          <p:grpSpPr>
            <a:xfrm>
              <a:off x="1936087" y="2708843"/>
              <a:ext cx="2589814" cy="1487158"/>
              <a:chOff x="1280854" y="3322317"/>
              <a:chExt cx="2279381" cy="1279819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F206DACF-FEB4-4CBD-BD57-C52585317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0854" y="3322317"/>
                <a:ext cx="1733550" cy="126682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43FE030-EDB4-4659-91EA-2568989341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r="68514"/>
              <a:stretch/>
            </p:blipFill>
            <p:spPr>
              <a:xfrm>
                <a:off x="3014404" y="3335311"/>
                <a:ext cx="545831" cy="1266825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DFD6C5-4D78-454C-A1FF-035F3819EA34}"/>
                </a:ext>
              </a:extLst>
            </p:cNvPr>
            <p:cNvGrpSpPr/>
            <p:nvPr/>
          </p:nvGrpSpPr>
          <p:grpSpPr>
            <a:xfrm>
              <a:off x="4525901" y="2711726"/>
              <a:ext cx="2589814" cy="1487158"/>
              <a:chOff x="1280854" y="3322317"/>
              <a:chExt cx="2279381" cy="127981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7F1B401-1DD0-443F-A2BD-4517594B5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0854" y="3322317"/>
                <a:ext cx="1733550" cy="126682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A948217-AB01-49A7-B5B1-3779374C1A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r="68514"/>
              <a:stretch/>
            </p:blipFill>
            <p:spPr>
              <a:xfrm>
                <a:off x="3014404" y="3335311"/>
                <a:ext cx="545831" cy="1266825"/>
              </a:xfrm>
              <a:prstGeom prst="rect">
                <a:avLst/>
              </a:prstGeom>
            </p:spPr>
          </p:pic>
        </p:grp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436271C-1EC2-4B24-AB4F-F127B4188FF3}"/>
              </a:ext>
            </a:extLst>
          </p:cNvPr>
          <p:cNvSpPr/>
          <p:nvPr/>
        </p:nvSpPr>
        <p:spPr>
          <a:xfrm>
            <a:off x="1877898" y="2782669"/>
            <a:ext cx="589936" cy="64633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7CCC34-BAA7-4D7F-A936-CEA9C549F83E}"/>
              </a:ext>
            </a:extLst>
          </p:cNvPr>
          <p:cNvSpPr/>
          <p:nvPr/>
        </p:nvSpPr>
        <p:spPr>
          <a:xfrm>
            <a:off x="1820940" y="3495276"/>
            <a:ext cx="589936" cy="64633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F0813E-1B4A-466E-890A-7674D113282D}"/>
              </a:ext>
            </a:extLst>
          </p:cNvPr>
          <p:cNvSpPr/>
          <p:nvPr/>
        </p:nvSpPr>
        <p:spPr>
          <a:xfrm>
            <a:off x="2507106" y="2747978"/>
            <a:ext cx="589936" cy="64633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0B1561-3D19-402B-B5A3-3D339E8C6988}"/>
              </a:ext>
            </a:extLst>
          </p:cNvPr>
          <p:cNvSpPr/>
          <p:nvPr/>
        </p:nvSpPr>
        <p:spPr>
          <a:xfrm>
            <a:off x="2507106" y="3511366"/>
            <a:ext cx="589936" cy="64633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31" grpId="0"/>
      <p:bldP spid="6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721BF5-63A8-46BB-9B3E-53F14DA8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Precursive" panose="02000000000000000000" pitchFamily="2" charset="0"/>
              </a:rPr>
              <a:t>Counting 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AD8B1-BA1F-437E-B362-3AA322840BBC}"/>
              </a:ext>
            </a:extLst>
          </p:cNvPr>
          <p:cNvSpPr txBox="1"/>
          <p:nvPr/>
        </p:nvSpPr>
        <p:spPr>
          <a:xfrm>
            <a:off x="1334973" y="1291746"/>
            <a:ext cx="6282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When subtracting two numbers, we can start with the largest number and count back the correct amount using a number line.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D803C-8D08-4337-9D5F-8AA9C0E17AF1}"/>
              </a:ext>
            </a:extLst>
          </p:cNvPr>
          <p:cNvSpPr txBox="1"/>
          <p:nvPr/>
        </p:nvSpPr>
        <p:spPr>
          <a:xfrm>
            <a:off x="3736093" y="2386599"/>
            <a:ext cx="161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winkl Precursive" panose="02000000000000000000" pitchFamily="2" charset="0"/>
              </a:rPr>
              <a:t>17 – 4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AB9700-1299-43A9-ABDE-7F7E4FD33D07}"/>
              </a:ext>
            </a:extLst>
          </p:cNvPr>
          <p:cNvSpPr txBox="1"/>
          <p:nvPr/>
        </p:nvSpPr>
        <p:spPr>
          <a:xfrm>
            <a:off x="3736093" y="5088746"/>
            <a:ext cx="148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winkl Precursive" panose="02000000000000000000" pitchFamily="2" charset="0"/>
              </a:rPr>
              <a:t>17 – 4 = 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D7021B-7957-4077-85A7-1D2F7DFE5734}"/>
              </a:ext>
            </a:extLst>
          </p:cNvPr>
          <p:cNvSpPr txBox="1"/>
          <p:nvPr/>
        </p:nvSpPr>
        <p:spPr>
          <a:xfrm>
            <a:off x="646695" y="5402945"/>
            <a:ext cx="821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Have a go at the following 3 questions using this method.</a:t>
            </a:r>
          </a:p>
          <a:p>
            <a:r>
              <a:rPr lang="en-GB" dirty="0">
                <a:latin typeface="Twinkl Precursive" panose="02000000000000000000" pitchFamily="2" charset="0"/>
              </a:rPr>
              <a:t>18 – 5 =                         13 – 1 =                  17 – 6 =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B715F-5284-429D-8101-72CDEC5EA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3347433"/>
            <a:ext cx="8220076" cy="6899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E8563F-B858-4176-8F20-23A3B0D75E17}"/>
                  </a:ext>
                </a:extLst>
              </p14:cNvPr>
              <p14:cNvContentPartPr/>
              <p14:nvPr/>
            </p14:nvContentPartPr>
            <p14:xfrm>
              <a:off x="7108680" y="3357130"/>
              <a:ext cx="407520" cy="476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E8563F-B858-4176-8F20-23A3B0D75E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9680" y="3348490"/>
                <a:ext cx="4251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464E6B-E247-49EE-8E6D-6CE06BF7686E}"/>
                  </a:ext>
                </a:extLst>
              </p14:cNvPr>
              <p14:cNvContentPartPr/>
              <p14:nvPr/>
            </p14:nvContentPartPr>
            <p14:xfrm>
              <a:off x="5548440" y="3131770"/>
              <a:ext cx="1784160" cy="668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464E6B-E247-49EE-8E6D-6CE06BF768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9800" y="3123130"/>
                <a:ext cx="1801800" cy="68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EEF20FD-F4E4-432A-8C8C-A386414B5E92}"/>
              </a:ext>
            </a:extLst>
          </p:cNvPr>
          <p:cNvGrpSpPr/>
          <p:nvPr/>
        </p:nvGrpSpPr>
        <p:grpSpPr>
          <a:xfrm>
            <a:off x="6197160" y="2631730"/>
            <a:ext cx="657720" cy="339840"/>
            <a:chOff x="6197160" y="2631730"/>
            <a:chExt cx="65772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D2C960-44BB-4AFF-887D-7427F2C72FB6}"/>
                    </a:ext>
                  </a:extLst>
                </p14:cNvPr>
                <p14:cNvContentPartPr/>
                <p14:nvPr/>
              </p14:nvContentPartPr>
              <p14:xfrm>
                <a:off x="6197160" y="2805250"/>
                <a:ext cx="182880" cy="24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D2C960-44BB-4AFF-887D-7427F2C72F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8160" y="2796250"/>
                  <a:ext cx="200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035E95-0277-4FBF-9001-F9F25473B87F}"/>
                    </a:ext>
                  </a:extLst>
                </p14:cNvPr>
                <p14:cNvContentPartPr/>
                <p14:nvPr/>
              </p14:nvContentPartPr>
              <p14:xfrm>
                <a:off x="6560400" y="2631730"/>
                <a:ext cx="294480" cy="288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035E95-0277-4FBF-9001-F9F25473B8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51760" y="2623090"/>
                  <a:ext cx="312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DEC0668-8DF6-48F5-A988-7AB6D7E1F97C}"/>
                    </a:ext>
                  </a:extLst>
                </p14:cNvPr>
                <p14:cNvContentPartPr/>
                <p14:nvPr/>
              </p14:nvContentPartPr>
              <p14:xfrm>
                <a:off x="6759480" y="2746930"/>
                <a:ext cx="20880" cy="224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DEC0668-8DF6-48F5-A988-7AB6D7E1F9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50480" y="2738290"/>
                  <a:ext cx="385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6454A9-8F5B-4CC8-B229-5CED1D96607C}"/>
              </a:ext>
            </a:extLst>
          </p:cNvPr>
          <p:cNvGrpSpPr/>
          <p:nvPr/>
        </p:nvGrpSpPr>
        <p:grpSpPr>
          <a:xfrm>
            <a:off x="3450446" y="5191851"/>
            <a:ext cx="43920" cy="360"/>
            <a:chOff x="3450446" y="5191851"/>
            <a:chExt cx="4392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028D5A-FE86-467A-9B4B-57D824DB4850}"/>
                    </a:ext>
                  </a:extLst>
                </p14:cNvPr>
                <p14:cNvContentPartPr/>
                <p14:nvPr/>
              </p14:nvContentPartPr>
              <p14:xfrm>
                <a:off x="3494006" y="5191851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028D5A-FE86-467A-9B4B-57D824DB48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85366" y="5183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2302A7-FC65-4F29-8A70-04A0BBBC2F70}"/>
                    </a:ext>
                  </a:extLst>
                </p14:cNvPr>
                <p14:cNvContentPartPr/>
                <p14:nvPr/>
              </p14:nvContentPartPr>
              <p14:xfrm>
                <a:off x="3450446" y="5191851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2302A7-FC65-4F29-8A70-04A0BBBC2F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41446" y="51832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EEBE8-7DFF-4CEE-B685-3FEA23E7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Precursive" panose="02000000000000000000" pitchFamily="2" charset="0"/>
              </a:rPr>
              <a:t>Counting 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F30A6-43BC-4D45-8493-B988E69BF02E}"/>
              </a:ext>
            </a:extLst>
          </p:cNvPr>
          <p:cNvSpPr txBox="1"/>
          <p:nvPr/>
        </p:nvSpPr>
        <p:spPr>
          <a:xfrm>
            <a:off x="1321105" y="1429810"/>
            <a:ext cx="6282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Start at the lower number and count to the higher number. The number of jumps is your answer because this is the difference.</a:t>
            </a:r>
          </a:p>
          <a:p>
            <a:pPr marL="342900" indent="-342900">
              <a:buAutoNum type="arabicPeriod"/>
            </a:pPr>
            <a:endParaRPr lang="en-GB" dirty="0">
              <a:latin typeface="Twinkl Precursive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5A2ABD-AA34-4822-B035-D1E48235D990}"/>
                  </a:ext>
                </a:extLst>
              </p14:cNvPr>
              <p14:cNvContentPartPr/>
              <p14:nvPr/>
            </p14:nvContentPartPr>
            <p14:xfrm>
              <a:off x="6444060" y="469682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5A2ABD-AA34-4822-B035-D1E48235D9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5420" y="46881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41EDF97-9708-4362-9B82-938294708E79}"/>
              </a:ext>
            </a:extLst>
          </p:cNvPr>
          <p:cNvSpPr txBox="1"/>
          <p:nvPr/>
        </p:nvSpPr>
        <p:spPr>
          <a:xfrm>
            <a:off x="3888918" y="4759891"/>
            <a:ext cx="135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19 – 7 = 12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72276-60DB-4F33-B99A-FF35C03F5B05}"/>
              </a:ext>
            </a:extLst>
          </p:cNvPr>
          <p:cNvSpPr txBox="1"/>
          <p:nvPr/>
        </p:nvSpPr>
        <p:spPr>
          <a:xfrm>
            <a:off x="4026460" y="2704612"/>
            <a:ext cx="161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winkl Precursive" panose="02000000000000000000" pitchFamily="2" charset="0"/>
              </a:rPr>
              <a:t>19 – 7 =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F94E73-7A99-4112-9B14-6DD2EB36C316}"/>
              </a:ext>
            </a:extLst>
          </p:cNvPr>
          <p:cNvGrpSpPr/>
          <p:nvPr/>
        </p:nvGrpSpPr>
        <p:grpSpPr>
          <a:xfrm>
            <a:off x="3641760" y="5501280"/>
            <a:ext cx="122040" cy="106920"/>
            <a:chOff x="3641760" y="5501280"/>
            <a:chExt cx="12204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0C3B33-EC9C-4F5C-8C9C-5662963C9CD3}"/>
                    </a:ext>
                  </a:extLst>
                </p14:cNvPr>
                <p14:cNvContentPartPr/>
                <p14:nvPr/>
              </p14:nvContentPartPr>
              <p14:xfrm>
                <a:off x="3641760" y="560784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0C3B33-EC9C-4F5C-8C9C-5662963C9C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33120" y="5598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942DB7-957B-4E52-9706-24FA9D96863A}"/>
                    </a:ext>
                  </a:extLst>
                </p14:cNvPr>
                <p14:cNvContentPartPr/>
                <p14:nvPr/>
              </p14:nvContentPartPr>
              <p14:xfrm>
                <a:off x="3763440" y="550128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942DB7-957B-4E52-9706-24FA9D9686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54800" y="5492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DAC04FC-C89B-4A14-ACC5-CC01182B9741}"/>
              </a:ext>
            </a:extLst>
          </p:cNvPr>
          <p:cNvSpPr txBox="1"/>
          <p:nvPr/>
        </p:nvSpPr>
        <p:spPr>
          <a:xfrm>
            <a:off x="511438" y="5305484"/>
            <a:ext cx="821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Have a go at the following 3 questions using this method.</a:t>
            </a:r>
          </a:p>
          <a:p>
            <a:r>
              <a:rPr lang="en-GB" dirty="0">
                <a:latin typeface="Twinkl Precursive" panose="02000000000000000000" pitchFamily="2" charset="0"/>
              </a:rPr>
              <a:t>15 - 4 =                         18 – 2 =                  14 – 4 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363760-EE79-4691-9FD5-D306802E139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7197" y="3347433"/>
            <a:ext cx="8220076" cy="6899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FE3156-9C3B-4ED2-9204-9433315D2152}"/>
                  </a:ext>
                </a:extLst>
              </p14:cNvPr>
              <p14:cNvContentPartPr/>
              <p14:nvPr/>
            </p14:nvContentPartPr>
            <p14:xfrm>
              <a:off x="3213760" y="3416867"/>
              <a:ext cx="398880" cy="395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FE3156-9C3B-4ED2-9204-9433315D215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05120" y="3407867"/>
                <a:ext cx="4165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C882D1-41D3-4ABF-AE86-738562CBE9A9}"/>
                  </a:ext>
                </a:extLst>
              </p14:cNvPr>
              <p14:cNvContentPartPr/>
              <p14:nvPr/>
            </p14:nvContentPartPr>
            <p14:xfrm>
              <a:off x="3393400" y="3172787"/>
              <a:ext cx="4888080" cy="626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C882D1-41D3-4ABF-AE86-738562CBE9A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84760" y="3163787"/>
                <a:ext cx="4905720" cy="64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5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D0070-1E53-47A9-B568-CD43511B0D57}"/>
              </a:ext>
            </a:extLst>
          </p:cNvPr>
          <p:cNvSpPr txBox="1"/>
          <p:nvPr/>
        </p:nvSpPr>
        <p:spPr>
          <a:xfrm>
            <a:off x="918506" y="583348"/>
            <a:ext cx="7474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winkl Precursive" panose="02000000000000000000" pitchFamily="2" charset="0"/>
              </a:rPr>
              <a:t>Please write your answers in your Maths home learning book. </a:t>
            </a:r>
          </a:p>
          <a:p>
            <a:endParaRPr lang="en-GB" sz="1600" dirty="0">
              <a:latin typeface="Twinkl Precursive" panose="02000000000000000000" pitchFamily="2" charset="0"/>
            </a:endParaRPr>
          </a:p>
          <a:p>
            <a:r>
              <a:rPr lang="en-GB" sz="1600" b="1" u="sng" dirty="0">
                <a:latin typeface="Twinkl Precursive" panose="02000000000000000000" pitchFamily="2" charset="0"/>
              </a:rPr>
              <a:t>Do it: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18 – 7 =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18 – 5 =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18 – 6 =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_ = 17 – 4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_ = 16 - 0</a:t>
            </a:r>
          </a:p>
          <a:p>
            <a:pPr marL="342900" indent="-342900">
              <a:buAutoNum type="arabicPeriod"/>
            </a:pPr>
            <a:endParaRPr lang="en-GB" sz="1600" dirty="0">
              <a:latin typeface="Twinkl Precursive" panose="02000000000000000000" pitchFamily="2" charset="0"/>
            </a:endParaRPr>
          </a:p>
          <a:p>
            <a:r>
              <a:rPr lang="en-GB" sz="1600" b="1" u="sng" dirty="0">
                <a:latin typeface="Twinkl Precursive" panose="02000000000000000000" pitchFamily="2" charset="0"/>
              </a:rPr>
              <a:t>Twist it: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Colin thinks that 15 – 1 = 5</a:t>
            </a:r>
          </a:p>
          <a:p>
            <a:r>
              <a:rPr lang="en-GB" sz="1600" dirty="0">
                <a:latin typeface="Twinkl Precursive" panose="02000000000000000000" pitchFamily="2" charset="0"/>
              </a:rPr>
              <a:t>     Explain why Colin is incorrect.</a:t>
            </a:r>
          </a:p>
          <a:p>
            <a:endParaRPr lang="en-GB" sz="1600" dirty="0">
              <a:latin typeface="Twinkl Precursive" panose="02000000000000000000" pitchFamily="2" charset="0"/>
            </a:endParaRPr>
          </a:p>
          <a:p>
            <a:r>
              <a:rPr lang="en-GB" sz="1600" b="1" u="sng" dirty="0">
                <a:latin typeface="Twinkl Precursive" panose="02000000000000000000" pitchFamily="2" charset="0"/>
              </a:rPr>
              <a:t>Solve it:</a:t>
            </a:r>
          </a:p>
          <a:p>
            <a:pPr marL="342900" indent="-342900">
              <a:buAutoNum type="arabicPeriod"/>
            </a:pPr>
            <a:r>
              <a:rPr lang="en-GB" sz="1600" dirty="0">
                <a:latin typeface="Twinkl Precursive" panose="02000000000000000000" pitchFamily="2" charset="0"/>
              </a:rPr>
              <a:t>Always true, sometimes true or never true?</a:t>
            </a:r>
          </a:p>
          <a:p>
            <a:r>
              <a:rPr lang="en-GB" sz="1600" dirty="0">
                <a:latin typeface="Twinkl Precursive" panose="02000000000000000000" pitchFamily="2" charset="0"/>
              </a:rPr>
              <a:t>     When you take a single digit number from a teens number the answer is 10. Prove your answer.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" id="{83AF8C30-6550-4FD0-AE38-EFC6D4809F08}" vid="{D43BF2A8-BA96-49FD-923B-1772A58479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369</TotalTime>
  <Words>307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Twinkl Precursive</vt:lpstr>
      <vt:lpstr>Twinkl</vt:lpstr>
      <vt:lpstr>Office Theme</vt:lpstr>
      <vt:lpstr>PowerPoint Presentation</vt:lpstr>
      <vt:lpstr>How many words do we know for the word subtract?</vt:lpstr>
      <vt:lpstr>What different ways do we know to subtract?</vt:lpstr>
      <vt:lpstr>Finding the difference</vt:lpstr>
      <vt:lpstr>Counting back</vt:lpstr>
      <vt:lpstr>Counting 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Sarah Williamson</dc:creator>
  <cp:lastModifiedBy>Gemma Matthews</cp:lastModifiedBy>
  <cp:revision>47</cp:revision>
  <dcterms:created xsi:type="dcterms:W3CDTF">2017-09-11T11:59:58Z</dcterms:created>
  <dcterms:modified xsi:type="dcterms:W3CDTF">2020-04-23T08:52:29Z</dcterms:modified>
</cp:coreProperties>
</file>