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3" r:id="rId2"/>
    <p:sldId id="279" r:id="rId3"/>
    <p:sldId id="280" r:id="rId4"/>
    <p:sldId id="281" r:id="rId5"/>
    <p:sldId id="282" r:id="rId6"/>
    <p:sldId id="278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winkl" pitchFamily="2" charset="0"/>
      <p:regular r:id="rId14"/>
      <p:bold r:id="rId15"/>
    </p:embeddedFont>
    <p:embeddedFont>
      <p:font typeface="Twinkl Precursive" panose="02000000000000000000" pitchFamily="2" charset="0"/>
      <p:regular r:id="rId1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  <p15:guide id="3" pos="363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208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13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BC1"/>
    <a:srgbClr val="F0864A"/>
    <a:srgbClr val="FAB000"/>
    <a:srgbClr val="32B3A2"/>
    <a:srgbClr val="FFFFFD"/>
    <a:srgbClr val="B70B58"/>
    <a:srgbClr val="6C388B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1843" y="226"/>
      </p:cViewPr>
      <p:guideLst>
        <p:guide orient="horz" pos="2115"/>
        <p:guide pos="2880"/>
        <p:guide pos="363"/>
        <p:guide orient="horz" pos="3974"/>
        <p:guide pos="5420"/>
        <p:guide orient="horz" pos="346"/>
        <p:guide pos="2086"/>
        <p:guide orient="horz" pos="482"/>
        <p:guide orient="horz" pos="3838"/>
        <p:guide pos="13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6C45D1-D1B7-4EC8-B848-DD5925ECAD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2EAE9E-E449-4B26-A0EB-6E27F2DCB2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8FC494-C3B4-45BE-BE07-2A17B3E2F26A}" type="datetimeFigureOut">
              <a:rPr lang="en-GB"/>
              <a:pPr>
                <a:defRPr/>
              </a:pPr>
              <a:t>23/04/2020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C77CB-00FD-460B-8B61-14631360E3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65183F-A650-4E08-8D1D-FB8A56067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FE4F8B-BE11-4A36-B691-52E6C80171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2:09:25.13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3T09:20:31.14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2:09:02.77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3T09:30:43.59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2:13:12.53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2:09:26.09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3T09:19:51.64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1044 130,'-1'-3,"0"1,1 0,-1 0,0-1,0 1,-1 0,1 0,0 0,-1 0,1 1,-1-1,1 0,-1 0,-1 0,-27-22,14 13,-1 2,0 0,0 1,-1 0,0 2,0 0,0 1,-1 1,0 1,0 0,0 2,0 0,0 1,-1 1,-13 1,0 2,1 1,0 2,0 1,0 1,1 2,-23 12,13-2,1 3,1 1,1 2,1 2,2 1,-3 5,26-22,0 0,1 0,0 1,1 1,1 0,0 0,-5 14,-7 23,-12 43,17-46,12-38,1-1,1 1,-1 0,2 0,0 0,0 0,1 1,0-1,1 3,2 5,1 1,1-1,1 0,5 13,-1-5,0 2,2 0,0-1,15 23,-21-42,0 0,1-1,0 1,0-1,1-1,0 1,0-1,1-1,0 1,0-2,0 1,10 3,7 2,1-1,0-1,0-2,1-1,0-1,0-1,0-1,0-2,1-1,-1-1,0-1,0-1,0-2,0-1,-1-1,0-2,0 0,-1-2,21-11,-30 13,1 0,-2-1,0-1,0 0,-1-1,0-1,-1 0,0-1,-1-1,-1 0,4-7,13-24,-1-1,-3-1,-2-1,-2-1,0-8,-16 39,-2 0,-1 0,0 0,-1 0,-1-1,-1 1,-1-7,0-31,1 45,0 1,-1-1,0 1,-1 0,0-1,-1 1,0 1,0-1,-1 1,-1-1,0 1,0 1,-1-1,0 1,-7-7,-5-3,-1 0,-1 2,-1 0,0 1,-1 1,-6-1,19 9,-1-1,1 0,1 0,-5-5,14 13,-10-10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3T09:20:00.34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11313 743,'-1'-3,"0"-1,-1 1,1 0,-1 0,1 0,-1 0,0 0,0 1,0-1,0 0,-1 1,-4-7,-57-76,-57-55,24 30,74 82,-1 1,-1 1,-2 1,-1 1,0 2,-16-9,34 24,-1 1,0 1,0-1,-1 2,1 0,-1 0,0 1,0 0,0 1,0 0,0 1,0 1,-1 0,1 1,0 0,0 0,0 1,0 1,0 0,-11 5,0 2,2 1,0 0,0 2,-18 15,-73 65,75-60,7-9,2 2,1 2,1 0,-3 7,20-23,1 1,0 0,1 0,1 0,0 1,0 0,1 0,1 1,1-1,0 1,1 0,0 2,0 85,-3-124,-12-40,-17-42,26 83,-2 1,0 1,-1-1,0 1,-2 1,-13-15,3 7,-1 1,-1 1,-1 1,-1 2,-1 1,-14-8,27 19,-1 1,0 1,0 0,0 1,-1 0,0 2,0 0,-1 1,1 0,-1 2,1 0,-1 1,-9 1,10 0,0 2,0 0,0 0,1 2,-1 0,1 1,0 1,1 0,-1 1,1 0,1 2,0 0,0 0,1 1,0 1,1 0,0 1,1 0,1 0,0 2,1-1,-5 11,-15 41,4 1,2 1,3 1,0 15,17-72,1 0,0 0,1 1,0-1,1 1,1 12,-2-30,-1 1,0 0,0 1,-1-1,1 0,-1 1,-1-2,-11-17,-26-60,1-12,2 7,-11-13,35 75,-1 0,-1 0,-1 2,-1 0,-19-18,23 27,-1 2,0-1,-1 2,0 0,-1 0,0 2,0 0,-1 1,0 1,-15-4,23 9,-1-1,1 2,0-1,0 2,-1-1,1 1,0 1,-1 0,1 0,0 1,0 0,0 1,0 0,0 1,1 0,-1 0,1 1,0 0,0 1,1 0,-1 0,-20 20,1 1,2 2,0 0,2 2,2 1,0 0,-15 35,32-55,1 0,1 0,0 0,1 0,0 1,1-1,0 1,1-1,0 1,1-1,2 7,-1 45,-3-70,0 1,-1 0,0 0,0 0,0 0,0 0,-1 0,0 1,-2-4,-5-9,-12-25,-2 1,-2 2,-1 0,-2 2,-2 2,-1 0,-24-18,51 48,-27-24,-2 2,-30-19,52 38,-2 0,1 2,-1-1,0 2,0 0,0 1,-1 0,0 1,-14-1,3 1,1 2,-1 1,1 1,-1 1,1 1,-1 1,11 0,1 0,0 0,0 1,0 1,0 1,1 0,0 1,1 0,0 0,-11 11,2-1,1 2,0 0,2 2,0 0,1 0,2 2,0 0,1 1,2 0,1 1,0 0,-5 26,13-40,-18 77,19-79,0 0,2 0,-1 0,1 1,1-1,-1 0,3 8,-22-45,3 7,-73-136,48 81,-3 2,-12-11,44 68,-1 0,0 1,-1 0,-1 1,0 1,-1 0,-11-6,21 15,-1 0,1 0,-1 1,0 0,0 1,0 0,0 0,-1 0,1 1,0 0,-1 0,1 1,-1 0,1 0,-1 1,1 0,0 0,-1 0,1 1,0 1,0-1,-2 2,-12 6,1 2,0 0,1 2,0 0,1 0,-3 6,-23 24,-29 37,54-58,2 1,0 0,2 2,1 0,1 0,1 2,1-1,2 1,1 1,1 0,0 6,2-20,-2-12,-14-20,18 14,-44-49,1-3,-25-43,-21-25,83 111,-15-19,-2 2,-10-9,25 28,0 1,-1 0,0 1,0 0,-1 0,0 2,0-1,-1 2,-13-5,0 2,-1 1,0 1,0 2,0 0,0 2,-1 1,1 1,-1 2,-11 2,16 0,0 0,0 2,0 1,1 0,0 2,1 1,0 0,0 2,1 0,0 2,2 0,-6 6,13-9,2 1,-1 0,2 0,0 1,0 1,1-1,1 1,0 1,1-1,1 1,0 0,1 0,0 2,-2 14,1 1,1 0,2-1,1 1,4 32,-5-69,0 0,-1 0,0 0,0 0,0 1,-1-1,-2-1,-10-16,-31-57,12 19,-2 1,-3 2,-2 2,-22-21,47 60,0 0,-2 1,0 1,0 1,-1 1,-1 0,-4 0,11 5,0 1,-1 1,0 1,0 0,0 1,0 0,0 1,-1 1,1 0,-1 2,-6 0,15 0,0 1,1 0,-1 1,1-1,-1 1,1 0,0 1,0-1,1 1,-1 1,1-1,0 1,0 0,0 0,1 0,-1 0,1 1,-2 4,-10 16,1 2,1 0,-6 17,11-23,4-10,-76 183,65-149,2 0,2 1,-2 18,12-55,1 0,0 0,0 0,1 0,0 0,1 0,0 1,0 0,-18-61,-21-43,-4-8,5-18,-13-33,40 129,0 1,-1-1,-1 2,-1 0,-6-6,9 15,-2 0,1 0,-1 2,-1-1,0 1,0 1,-1 1,0 0,-1 1,-10-4,-10-3,0 2,-1 2,0 1,-5 1,16 4,0 1,1 1,-1 2,0 0,0 1,0 2,-18 4,29-4,0 0,1 1,0 1,-1 0,2 1,-1 0,1 1,0 0,0 1,1 0,0 1,1 0,0 1,-4 5,-8 13,2 2,1 1,1 0,1 1,2 1,1 2,-18 55,-14 62,44-144,1-3,-1-1,1 0,0 1,0-1,0 1,1-1,0 1,-1-1,2 1,-1-1,0 1,1 0,-26-38,8 12,-14-27,2-1,2-1,-1-8,-45-84,59 118,-2 1,0 0,-1 1,-14-13,24 28,-1 0,1 1,-2-1,1 2,0-1,-1 1,0 0,0 1,-1 0,1 0,-1 1,0 1,0-1,0 2,0-1,0 1,0 1,0 0,-1 0,-2 1,0 1,-1 1,1 0,0 1,0 0,1 1,-1 1,1 0,0 0,1 1,-1 1,1 0,1 0,0 1,0 1,0-1,-16 22,0 1,2 1,2 1,1 1,1 1,2 1,2 0,2 1,1 1,1 0,3 0,-2 19,11-57,0 0,0 1,0-1,0 0,0 0,0 0,0 0,-1 0,1 0,0 0,-1 0,1 0,-1 0,1 0,-1 0,1 0,-1 0,0 0,-1-1,0-1,0 1,1-1,-1 0,0 0,1 0,-1 0,1 0,-1 0,1-1,-1 1,0-1,2 2,-49-43,2-3,2-1,-17-26,48 57,-64-79,19 23,-3 1,-3 3,44 49,0 0,-2 1,0 2,0 0,-1 1,-1 1,-1 2,-20-7,37 15,-1 1,1 1,-1-1,1 2,-1-1,0 1,0 1,0 0,1 0,-6 2,9-1,1 0,0 0,0 1,0 0,0 0,0 1,0-1,1 1,-1 0,1 0,0 1,0-1,0 1,0 0,0 0,1 0,0 1,0-1,-2 5,-13 28,2 1,2 0,2 1,1 0,-3 26,2-13,5-14,1 1,3-1,1 1,2 33,-33-74,-22 1,33-1,-1 2,1 0,-1 1,-12 3,30-2,0 0,0 0,0 0,0 1,0 0,0 0,1 0,-1 0,1 1,0-1,0 1,1 0,-3 3,-9 12,1 0,-6 12,12-18,-12 19,-29 44,-32 69,69-121,1 1,1 0,2 1,0-1,2 2,1-1,1 1,0 11,6-9,1 1,1-1,2 0,1-1,1 0,11 25,-7-16,-11-34,6 21,2 0,0-1,11 18,-16-34,0 0,1 0,0-1,0 0,0 0,1 0,0-1,0 1,1-1,-1-1,1 1,0-1,7 3,17 6,1 0,0-2,1-1,16 1,-28-7,1-1,-1-2,1 0,0-1,-1-1,1-1,14-4,-6 0,0-1,-1-1,0-2,0-1,-1-1,0-2,-1 0,-1-2,11-9,-26 17,-1 0,1-1,-2-1,1 1,-1-2,-1 1,0-1,-1 0,0-1,0 0,-1 0,-1 0,0-1,-1 0,0 0,-1 0,0 0,-1 0,-1-1,0 1,0-1,-2-6,-3-11,0-1,-3 1,0 0,-2 0,-8-18,-6-5,-1 0,-21-29,6 20,-42-49,40 57,39 52,0 0,0 0,-1 1,1-1,0 1,-1 0,0 0,1 0,-1 0,0 0,0 0,0 1,0 0,0-1,0 1,-2 0,-4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3T09:20:04.933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787 159,'1'-6,"-1"1,0 0,0-1,-1 1,0 0,1 0,-2-1,1 1,-1 0,0 0,0 0,0 0,0 1,-1-1,0 1,0-1,0 1,-1 0,1 0,-1 0,0 1,0-1,0 1,-1 0,1 0,-1 1,0-1,-4-2,-1 0,0 0,0 1,0 0,0 1,-1 0,1 1,-1 0,0 1,1 0,-1 1,-10 0,6 2,0 0,0 1,0 1,1 0,0 1,0 0,0 1,-9 6,-18 14,2 1,1 2,1 2,1 1,-9 13,29-28,0 0,2 1,-1 1,2 1,1 0,-10 20,4 2,1 1,3 0,0 5,6-22,2 0,1 0,1 1,1 0,1 0,2 0,1 0,0 0,2 0,5 19,-5-32,0 0,1 0,0-1,1 1,0-1,1 0,1 0,0-1,0 0,1 0,1 0,0-1,1-1,0 0,3 2,2 1,1-1,0 0,1-1,0-1,1-1,0-1,0 0,1-1,0-1,0-1,0 0,1-2,0 0,-1-1,1-1,0-1,0-1,0 0,0-2,-1 0,19-6,-21 4,0-1,-1 0,0-2,0 1,0-2,-1 0,-1-1,0-1,0 0,-1 0,0-2,-1 1,0-2,-1 1,-1-2,0 1,-1-1,0-3,16-26,-2-1,-2-2,-2 0,10-41,-24 65,-2 1,0-1,-1 1,-2-1,0 0,-1 0,-2 1,0-1,-1 1,-1 0,-2 0,-5-12,3 11,-1 0,-1 1,-1 0,0 1,-2 1,-1 0,0 1,-2 0,0 1,-1 1,-11-7,26 21,-1 0,0 0,0 1,-1 0,1 0,0 0,-1 0,1 0,-1 1,0 0,1 0,-4 0,-10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3T09:20:12.86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11245 615,'-1'-1,"0"-1,0 1,1-1,-1 1,0-1,0 1,0 0,-1-1,1 1,0 0,0 0,-1-1,-5-4,-40-56,-2-11,22 31,-2 1,-2 1,-2 2,-23-21,45 49,0 0,-1 1,0 1,0 0,-1 1,0 0,-1 1,1 0,-1 1,0 0,0 2,-1-1,1 2,-1 0,0 1,1 0,-14 1,6 3,-1 0,1 2,0 0,0 1,1 2,-1 0,2 1,-1 1,1 1,1 1,0 0,1 2,-15 13,9-5,1 0,1 2,1 0,1 2,2 0,0 1,2 1,1 0,-6 19,16-35,1 1,0 0,1 0,1 0,0 1,0-1,2 1,0-1,0 5,0-18,0 1,-1-1,1 0,0 0,-1 1,1-1,0 0,-1 0,1 0,-1 1,1-1,0 0,-1 0,1 0,-1 0,1 0,0 0,-1 0,1 0,-1 0,1 0,-1 0,1 0,0 0,-1 0,1 0,-1-1,1 1,0 0,-1 0,1 0,-1-1,1 1,0 0,-1 0,1-1,0 1,0 0,-1-1,1 1,-20-12,-6-9,1-1,2 0,0-2,1-1,2 0,-12-20,-1 1,-27-28,47 58,-1 1,0 1,-1 0,0 0,-1 2,-16-9,21 13,-1 1,0 0,0 1,-1 0,1 1,-1 0,0 1,1 0,-1 1,0 0,0 2,0-1,0 1,0 1,1 0,-1 1,1 1,-1 0,1 0,0 1,-6 4,-9 5,1 0,1 2,0 1,2 0,-1 2,2 1,1 1,1 1,0 0,2 2,0 0,2 1,1 0,1 2,-7 16,19-36,-1 0,1-1,-2 1,1-1,-1 0,0 0,0 0,-1 0,0-1,0 0,0 0,-4 3,7-9,-1 1,1-1,-1 0,1 0,0 0,0 0,-1 0,1-1,0 1,0-1,0 0,0 1,-26-22,0-2,2 0,1-2,-17-23,5 7,-20-17,26 30,12 10,-1 1,-1 1,-1 0,-6-1,20 14,1 1,-1 0,-1 0,1 1,-1 0,1 0,-1 1,0 0,0 1,1 0,-1 0,0 1,0 0,0 0,-1 1,-9 3,1 0,1 0,-1 2,1 0,0 2,0-1,1 2,0 0,0 1,1 1,0 0,1 1,-1 3,0-1,1 0,0 2,1 0,1 0,1 1,0 1,1 0,1 0,1 1,0 0,-3 17,5-4,2 0,1 0,1 0,2 11,-2 38,2-81,0 1,1-1,-1 0,0 1,0-1,0 0,0 1,0-1,0 1,0-1,0 0,0 1,0-1,0 0,0 1,0-1,-1 1,1-1,0 0,0 1,0-1,0 0,-1 1,1-1,0 0,0 0,-1 1,1-1,0 0,-1 0,1 1,0-1,0 0,-1 0,1 0,-9-10,0-2,-41-52,3-2,-12-28,9 16,-35-41,65 95,0 0,-2 2,0 1,-1 0,-2 2,-19-12,33 25,0 1,0 0,-1 1,1 0,-1 0,0 2,0-1,0 2,0-1,0 2,-1 0,1 0,0 1,0 0,0 1,0 1,-9 2,-10 5,0 1,0 1,1 1,1 2,0 1,-1 2,12-6,1 1,0 1,1 1,0 0,1 0,1 2,0 0,-8 14,13-16,-1 1,2 0,0 1,1 0,1 0,0 0,1 1,1 0,1 0,-1 10,5-11,-1-10,-10-17,-97-140,61 84,-1 1,-4 2,-46-42,64 73,-2 2,-1 1,-2 1,-1 3,0 1,-2 1,-36-12,69 32,-1 1,0 1,1-1,-1 2,0-1,0 1,0 0,0 1,0 0,1 0,-1 1,0 0,1 1,-1 0,1 0,0 1,0 0,0 0,0 2,-20 12,0 1,1 1,1 2,-7 9,17-16,1 1,0 1,2 1,0 0,1 0,0 1,2 1,0 0,2 0,0 1,1 0,1 1,1-1,-2 17,4-17,-2 0,1 1,1 0,1 1,1-1,1 0,3 18,-5-47,-1 0,1 0,-1 1,0-1,-4-4,-7-16,-30-74,-30-45,53 109,-1 1,-3 1,0 1,-2 1,-16-13,28 32,0 0,-1 2,-1-1,0 2,0 0,-1 2,0 0,-1 0,-7-1,14 7,1-1,-1 2,0-1,0 2,0-1,0 2,0 0,0 0,0 1,0 0,0 1,0 1,0 0,1 0,-1 1,-5 3,7-1,-1 0,1 1,1 0,-1 0,1 1,1 0,0 1,0 0,0 0,1 1,-3 5,-13 23,2 1,-7 22,7-16,-11 17,9-18,-15 40,38-83,-1-1,1 0,0 0,0 1,-1-1,1 0,0 0,-1 0,1 0,0 0,-1 1,1-1,0 0,-1 0,1 0,0 0,-1 0,1 0,0 0,-1 0,1 0,0 0,-1 0,1 0,0-1,-1 1,1 0,0 0,-1 0,1 0,0 0,-1-1,1 1,0 0,0 0,-1-1,1 1,0 0,0 0,-23-18,-18-23,13 5,2-1,1-2,-12-26,3 5,-6-3,32 52,0 0,-1 1,0 0,-1 0,0 1,0 0,-1 1,0 1,0-1,-1 2,0-1,0 2,-10-4,13 6,0 1,-1 0,1 0,-1 1,0 0,1 0,-1 1,0 0,1 1,-1 0,0 1,1 0,-1 1,1-1,0 2,0-1,0 1,1 1,-4 1,-33 26,2 3,0 1,3 1,-26 33,52-55,1 1,1 1,0 0,2 0,0 1,0 1,1 2,-3 9,1 1,2 0,1 0,0 7,3-26,-2-20,-3-4,-149-176,87 98,-4 4,-27-20,96 99,0 1,-1 1,1-1,-1 1,-1 0,1 1,-1 0,0 1,0-1,0 2,0-1,0 1,0 1,-4-1,1 2,0 0,0 0,1 1,-1 0,0 1,1 1,-1 0,1 0,0 1,0 1,-4 2,-6 4,1 1,0 2,1-1,-17 17,-68 71,63-60,25-24,1 1,0 0,1 0,2 1,0 1,1 0,-6 14,-7 27,3 1,2 3,19-65,0 1,0-1,0 0,-1 0,1 1,0-1,0 0,0 0,0 1,0-1,0 0,0 0,0 1,-1-1,1 0,0 0,0 1,0-1,-1 0,1 0,0 0,0 1,0-1,-1 0,1 0,0 0,0 0,-1 0,1 0,0 0,0 1,-1-1,1 0,0 0,-1 0,1 0,0 0,0 0,-1 0,1 0,0 0,-1-1,-11-9,-17-32,19 25,-18-22,-6-11,-38-42,58 77,-1 0,0 1,0 1,-1 0,-1 2,0-1,-14-5,-8-3,-2 2,-24-7,51 21,0 0,0 0,0 2,0 0,-1 0,1 1,0 1,-1 1,1 0,-1 0,-1 3,0 1,0 0,1 1,0 0,0 1,1 1,-5 4,-11 7,1 2,-22 21,26-17,1 1,2 0,0 2,2 1,1 0,2 2,0 0,2 0,2 2,1-1,-2 11,11-27,2-11,-6-13,5 6,-23-37,0 0,-17-42,13 26,-8-9,25 46,0 1,-1 0,-1 0,-1 1,-6-4,-14-12,16 14,0 0,-1 1,-1 1,0 1,-1 1,-1 1,-17-6,13 7,-2 2,1 1,-1 1,-17-2,36 9,1 0,-1 1,0 0,0 0,1 1,-1 0,0 1,1 0,-1 1,1 0,0 0,0 1,0 0,0 0,1 1,0 0,-15 10,1 0,1 2,0 0,2 1,0 1,1 1,1 1,0 0,2 1,1 1,0 0,2 1,1 0,-7 20,12-25,0-2,1 0,0 1,1-1,0 1,2 0,0 0,1 0,1 2,-53-50,28 12,4 3,0 1,0 0,-1 2,-3-1,19 11,0-1,0 1,0 0,0 0,-1 1,1-1,0 2,-1-1,1 1,-1 0,1 0,-1 0,1 1,0 0,-1 1,1-1,0 1,-3 1,2 1,0 0,0 1,1 0,-1 0,1 0,0 1,0 0,1 0,0 0,0 1,0 0,1 0,-1 0,-7 17,1-1,0 2,-2 10,-20 75,-12 78,44-185,-3 21,1 0,1 0,1 0,1 1,1-1,2 0,4 21,4 7,2-2,2 0,4 5,-10-31,1-1,1 0,11 16,-16-30,0 0,0-1,1 1,1-1,-1-1,1 1,1-1,-1-1,10 6,-1-1,1-2,0 0,0-1,17 5,-26-11,1 0,-1 0,1-1,-1 0,1-1,-1 0,1 0,-1-1,0 0,1-1,3-1,15-6,0-1,-1-2,0-1,-1-1,-1 0,0-3,-1 0,0-1,19-21,-24 21,-1-1,-2-1,0 0,0-2,-2 0,-1 0,-1-1,-1-1,-1 0,6-20,-13 29,-1-1,0 0,-1 0,0 0,-2 0,0 0,0 0,-2 1,0-1,-4-12,-6-14,-2 0,-1 1,-8-10,16 34,-1 1,-1 0,0 0,-5-4,10 14,0 0,-1 0,0 0,0 1,0 0,0 0,-1 0,0 1,0 0,0 0,-3 0,7 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3T09:20:15.81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741 167,'-1'-1,"1"-1,-1 0,0 0,1 0,-1 0,0 1,0-1,0 0,0 1,-1-1,1 1,0-1,-1 1,1 0,0-1,-1 1,0 0,-29-21,30 22,-12-8,0 1,0 1,-1 0,1 1,-1 0,0 1,-1 0,1 2,-1-1,-14 1,18 2,-1 1,1 0,0 0,-1 1,1 1,0 0,0 1,0 0,1 0,-1 1,1 0,0 1,1 0,-5 4,-38 34,2 3,2 2,2 1,-36 53,73-92,1 0,0 0,0 1,1 0,1 1,0-1,1 1,0 0,1 1,0-1,1 1,1-1,0 1,1 0,0 0,1 0,1 0,1 10,5 8,0 0,2-1,2 0,1-1,1 0,1 0,2-2,1 0,1-1,1 0,1-2,2 0,10 8,-22-24,1 0,1 0,0-1,0 0,0-1,1-1,0 0,1 0,3 0,27 7,0-1,12 0,-45-10,0-1,-1 1,1-1,0-1,0 0,0-1,0 0,0-1,-1 0,9-3,-6 1,-1-2,1 1,-1-2,-1 0,1 0,-1-1,-1 0,6-5,19-18,0-1,-2-2,27-36,-49 55,-1 0,0-1,-1 0,-1-1,0 0,-2 0,0-1,-1 0,0 0,-2 0,1-11,2-27,-4 0,-2 0,-4-26,2 56,-1 0,-2 1,-1-1,0 1,-2 1,-1-1,-1 1,-9-14,11 26,0-1,-1 1,-1 0,0 1,0 0,-1 1,-1 0,0 0,0 1,-1 1,0 0,0 1,-8-3,-45-29,45 25,-1 1,0 2,-2-1,16 9,0 0,0 0,0 1,0 0,0 1,0 0,0 0,-1 1,1 0,0 0,-3 1,-10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3T09:20:23.07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11329 585,'-2'-4,"1"1,0-1,-1 1,0 0,1-1,-2 1,1 0,0 0,0 0,-2-1,-4-7,-46-76,31 47,-2 2,-1 0,-21-21,37 49,0 0,0 0,-1 1,0 0,-1 1,0 0,0 1,0 0,-1 1,0 1,-1 0,1 0,-12-1,7 3,0 0,1 2,-1 0,0 1,0 1,1 0,-1 2,0 0,1 1,-9 3,2 1,0 2,1 0,0 2,1 0,0 1,1 2,-1 1,-13 12,2 3,1 0,2 2,1 1,1 1,3 2,0 0,-3 12,23-40,-7 12,2 0,-4 11,12-26,0-1,0 0,1 0,-1 1,1-1,1 1,-1-1,1 1,0 0,0-1,1 1,-1-1,2 2,-15-37,-1 0,-1 1,-1 0,-15-18,3 4,5 5,-2 0,-1 2,-2 1,-1 1,-12-8,29 31,-1 0,-1 1,1 0,-1 1,-1 0,0 1,0 1,0 0,-1 1,0 1,0 1,-1 0,1 1,-1 1,-12-1,17 4,0 0,1 0,-1 1,1 1,0 0,0 0,0 1,0 1,0 0,1 0,0 1,0 0,1 1,-9 7,-16 15,2 2,1 1,-5 8,27-30,-18 21,1 1,2 2,1 0,1 1,-6 19,19-36,1 1,1 0,0 1,2 0,0 0,1 0,1 0,1 1,1-1,1 1,2 18,-9-79,-2 0,-11-27,11 35,-4-12,-2 1,-1 1,-3 0,-1 1,-2 2,-2 0,-27-34,38 56,-1 1,-1 0,0 1,-2 1,1 0,-2 1,1 1,-2 1,0 0,0 2,-1 0,0 1,0 1,-1 0,0 2,0 1,-18-2,31 6,1 0,-1 0,0 0,0 1,0 1,1-1,-1 1,0 0,1 1,0 0,-1 0,1 0,0 1,1 0,-1 1,1-1,0 1,0 1,0-1,1 1,-4 4,-10 15,2 0,0 1,2 1,-12 27,16-30,-3 2,-15 34,-1 7,23-49,1 0,1 1,0-1,1 1,1 0,0 3,5-5,-2-8,-10-17,-108-144,0-14,40 55,58 83,-1 1,-1 1,-1 1,-1 2,-1 0,-2 1,-11-7,27 22,1 1,-1-1,0 1,-1 1,0 0,1 1,-1 0,-1 1,1 0,0 1,-1 1,1 0,-1 0,0 1,1 1,-1 0,1 1,-1 0,1 1,0 0,-4 2,-11 5,1 1,0 1,1 1,0 2,1 0,0 1,2 2,0 0,-5 7,19-15,1 1,0 0,0 0,1 0,1 1,0 0,0 0,1 0,1 1,-1 5,-4 24,3 0,-1 22,4-40,1-10,0 0,0 0,1 0,1 0,0 0,2 3,-24-33,-4-11,2 0,0-2,-12-23,-26-33,-5 4,-4 3,-3 3,-12-5,79 75,0-1,-1 1,1 0,-1 1,0-1,0 1,-1 1,1 0,-1 0,0 0,0 1,0 0,0 0,0 1,0 0,0 0,0 1,-1 0,1 1,0 0,0 0,0 1,0 0,0 0,0 1,0 0,1 0,0 1,-2 1,-30 16,1 3,1 1,1 1,1 2,1 2,2 1,2 1,0 2,2 1,2 1,0 3,18-24,0 0,1 0,0 0,1 1,1 0,0 1,1-1,1 1,1-1,0 1,1 0,1 0,1 0,2 15,-6-40,1 1,-2 0,1 1,0-1,-1 0,-4-4,-8-15,-10-23,-2 1,-16-18,32 49,-1 1,-1 0,-1 2,0-1,0 2,-2 0,1 1,-5-2,-3 0,0 0,-1 2,-1 1,0 0,-5 1,23 7,0 1,-1 0,1 1,-1 0,1 0,-1 1,1 0,-1 0,1 1,-1 0,1 1,-1 0,1 0,0 0,0 1,0 1,0-1,1 1,-1 1,-21 15,0 2,1 1,2 1,-23 26,33-31,0 1,2 0,0 1,1 1,2 0,0 0,-5 15,11-22,3-6,-1 0,0-1,-1 1,0-1,0 0,-1 0,0-1,-4 6,8-13,0 0,0 1,0-1,0 0,0 0,0 0,0 0,0 0,1 0,-1-1,0 1,0 0,0 0,0-1,0 1,0 0,1-1,-1 1,0-1,0 1,1-1,-1 1,0-1,1 0,-1 1,0-1,-22-20,22 20,-106-109,49 48,-3 2,-4 2,42 39,0 2,-1 1,-1 0,0 2,-1 1,-1 2,-27-10,31 14,-1 1,1 1,-1 1,0 1,0 1,0 1,-10 2,19 0,-1 1,1 1,-1 0,1 1,0 1,0 0,0 1,1 1,0 0,0 1,-10 7,0 4,1 1,1 1,1 1,1 1,0 0,2 2,1 0,1 1,1 1,2 0,0 1,2 0,-8 29,16-46,-10 29,12-38,0 0,0 1,0-1,0 0,0 0,-1 0,1 0,-1 0,0 0,1 0,-1 0,0-1,-1 1,1-2,0-1,0 1,1-1,-1 0,0 0,0 0,1 0,-1 0,0-1,1 1,-1 0,1-1,0 1,-1-1,0-1,0 0,-148-167,93 100,-4 3,-30-23,76 76,-2 1,0 1,0 1,-1 1,0 0,-1 1,0 1,-1 1,1 0,-1 2,-1 0,1 2,-1 0,1 1,-1 1,0 1,1 0,-1 2,-3 1,14-1,1 1,0 0,0 1,0 0,0 0,1 1,0 0,0 0,0 1,0 0,1 1,0 0,0 0,1 0,0 0,0 1,-3 8,-6 8,1 1,2 0,0 1,2 0,-3 15,5-8,1 0,2 0,1 0,1 9,-2 18,5-59,0 0,0-1,0 1,0 0,0 0,0 0,0 0,-1 0,1 0,0 0,-1-1,1 1,0 0,-1 0,1 0,-1-1,0 1,1 0,-1 0,1-1,-1 1,0-1,0 1,1 0,-1-1,0 0,0 1,0-1,0 1,-1-1,0 0,0 0,0 0,0 0,0-1,1 1,-1-1,0 1,0-1,0 0,1 1,-1-1,0 0,0 0,-10-8,0 1,0-1,-9-10,16 15,-27-28,1-2,2-1,-24-36,14 17,-14-11,37 47,0 2,-1 0,-1 1,0 1,-12-7,16 12,1 2,-1 0,-1 0,1 2,-1 0,0 0,0 1,0 1,0 1,-1 0,1 1,-7 0,13 2,0-1,0 1,0 1,0 0,0 0,0 1,0 0,1 0,0 1,-1 0,1 1,1-1,-1 2,1-1,0 1,0 0,0 0,1 1,0 0,0 0,-1 4,-6 11,2 0,0 1,2 0,0 0,-2 14,4-13,0 0,-2-1,-1 0,-1-1,-7 10,17-30,0 0,0-1,0 1,0-1,0 1,0-1,0 0,0 1,-1-1,1 0,0 0,-1 0,1 0,-1 0,0 0,1 0,-1 0,1-1,-1 1,0-1,0 1,1-1,-1 0,0 0,0 1,0-1,1 0,-1-1,-4 0,1-1,0-1,0 1,1-1,-1 0,0 0,1 0,0-1,-1 0,-140-125,13 9,103 98,-1 0,0 2,-32-16,40 25,-43-22,-40-13,85 39,0 0,-1 1,1 1,-1 1,0 1,0 1,-16 1,24 2,0 1,0 0,0 1,1 1,0 0,-1 0,1 2,1-1,-1 1,1 1,0 0,-8 8,-7 5,2 2,0 0,2 2,-11 15,16-19,2 1,0 1,2 0,0 1,2 1,-1 4,5-11,1 1,1 1,1-1,1 1,0 0,1 0,1 0,2 15,-1-33,0-1,0 1,0 0,0 0,0 0,0-1,0 1,0 0,0 0,0-1,-1 1,1 0,0 0,-1-1,1 1,0 0,-1-1,1 1,-1 0,1-1,-1 1,1-1,-1 1,1 0,-1-1,0 0,1 1,-1-1,0 1,1-1,-1 0,0 1,0-1,1 0,-1 0,0 0,0 0,0 1,1-1,-1 0,0 0,0-1,-42-6,15 0,19 6,0 1,0-1,0 1,-1 1,1 0,0 0,0 0,0 1,0 1,0 0,1 0,-1 1,1-1,0 2,0-1,0 1,0 1,1-1,0 1,0 1,1-1,-1 1,2 0,-6 8,-24 32,2 1,2 1,2 2,1 4,13-22,1 1,2 0,1 1,2 1,2 0,1 0,1 3,4-21,1 0,1 0,1 0,1 1,0-2,1 1,1 0,2 2,3 8,1-1,1 0,2-1,12 17,-15-26,2-1,0 0,1-1,1 0,0-1,1-1,0 0,1-1,1-1,0-1,0 0,1-2,0 0,0-1,1 0,10 0,-18-6,0 0,1 0,-1-2,0 1,1-2,-1 0,0 0,0-1,0 0,0-1,-1-1,0 0,1 0,-2-1,8-5,17-12,-1-1,-1-2,-2-1,0-2,-14 13,0-1,-1-1,0 0,-2-1,0-1,-1 0,-1-1,-1 0,-1-1,-1 0,-1-1,-1 1,-1-2,3-21,-5 23,-2 0,-1 0,0 0,-2-1,0 1,-2 0,0 0,-3-5,1 10,0 0,-1 1,-1 0,-1 0,0 1,-1 0,-1 0,0 1,-1 0,-10-9,-2 0,-1 1,-1 2,-1 0,0 1,-30-14,43 26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3T09:20:30.40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54FCAD-234C-417D-BDE5-A280B21DD0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54E1A2-3099-4C11-A76A-0F101DA796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713163-D1D8-4662-8607-0E917A4BD2D3}" type="datetimeFigureOut">
              <a:rPr lang="en-GB"/>
              <a:pPr>
                <a:defRPr/>
              </a:pPr>
              <a:t>23/04/2020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60B2666-B08B-4EF4-9D23-1D96476A10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AC2B90B-B5C0-4AB8-A03C-07BEA110B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53C1D-78B8-491F-ADF0-EABA5EC678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8D99A-92C0-45E5-AC59-6A4B36C4CE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09F177-C20D-49C4-8FF4-7EE0F1CE4F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7E3D83E-C3B8-4A43-9017-11D2C2491C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28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95955CB8-55FA-4E75-AEEA-C5E94307CB2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54566C7-7D82-444D-ABD6-07E6772366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29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F7D0132F-55A6-4FBB-9965-C85A601D474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0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65FAD6E9-F99B-4FBC-A38E-B435D2396E5D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53F69088-379F-4FFD-9633-7BC22857BE73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9F9BC4-D193-4036-B251-032AAE63E80F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DB7BE8-3545-4C0B-9FFD-9FF04B7FDE03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7C2B14DE-FC29-4F71-9808-12529213E27C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72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CBB8AF4-5046-4299-A38A-28D574304A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18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E4F8CBED-3338-4FA3-A4B7-D78C12FD26B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8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0881E26-AEA7-4A88-9298-237DCD50B8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CF1DAA2-F07C-4D71-ACF9-AA0419505E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9" Type="http://schemas.openxmlformats.org/officeDocument/2006/relationships/customXml" Target="../ink/ink8.xml"/><Relationship Id="rId3" Type="http://schemas.openxmlformats.org/officeDocument/2006/relationships/image" Target="../media/image3.png"/><Relationship Id="rId34" Type="http://schemas.openxmlformats.org/officeDocument/2006/relationships/image" Target="../media/image6.png"/><Relationship Id="rId42" Type="http://schemas.openxmlformats.org/officeDocument/2006/relationships/image" Target="../media/image10.png"/><Relationship Id="rId33" Type="http://schemas.openxmlformats.org/officeDocument/2006/relationships/customXml" Target="../ink/ink5.xml"/><Relationship Id="rId38" Type="http://schemas.openxmlformats.org/officeDocument/2006/relationships/image" Target="../media/image8.png"/><Relationship Id="rId2" Type="http://schemas.openxmlformats.org/officeDocument/2006/relationships/image" Target="../media/image2.jpeg"/><Relationship Id="rId29" Type="http://schemas.openxmlformats.org/officeDocument/2006/relationships/customXml" Target="../ink/ink3.xml"/><Relationship Id="rId41" Type="http://schemas.openxmlformats.org/officeDocument/2006/relationships/customXml" Target="../ink/ink9.xml"/><Relationship Id="rId1" Type="http://schemas.openxmlformats.org/officeDocument/2006/relationships/slideLayout" Target="../slideLayouts/slideLayout3.xml"/><Relationship Id="rId32" Type="http://schemas.openxmlformats.org/officeDocument/2006/relationships/image" Target="../media/image5.png"/><Relationship Id="rId37" Type="http://schemas.openxmlformats.org/officeDocument/2006/relationships/customXml" Target="../ink/ink7.xml"/><Relationship Id="rId40" Type="http://schemas.openxmlformats.org/officeDocument/2006/relationships/image" Target="../media/image9.png"/><Relationship Id="rId28" Type="http://schemas.openxmlformats.org/officeDocument/2006/relationships/customXml" Target="../ink/ink2.xml"/><Relationship Id="rId36" Type="http://schemas.openxmlformats.org/officeDocument/2006/relationships/image" Target="../media/image7.png"/><Relationship Id="rId31" Type="http://schemas.openxmlformats.org/officeDocument/2006/relationships/customXml" Target="../ink/ink4.xml"/><Relationship Id="rId4" Type="http://schemas.openxmlformats.org/officeDocument/2006/relationships/customXml" Target="../ink/ink1.xml"/><Relationship Id="rId27" Type="http://schemas.openxmlformats.org/officeDocument/2006/relationships/image" Target="../media/image15.png"/><Relationship Id="rId30" Type="http://schemas.openxmlformats.org/officeDocument/2006/relationships/image" Target="../media/image4.png"/><Relationship Id="rId35" Type="http://schemas.openxmlformats.org/officeDocument/2006/relationships/customXml" Target="../ink/ink6.xml"/><Relationship Id="rId43" Type="http://schemas.openxmlformats.org/officeDocument/2006/relationships/customXml" Target="../ink/ink10.xml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.png"/><Relationship Id="rId3" Type="http://schemas.openxmlformats.org/officeDocument/2006/relationships/customXml" Target="../ink/ink11.xml"/><Relationship Id="rId1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1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F4136E2-1ACE-4683-BFB8-36BC324DD982}"/>
              </a:ext>
            </a:extLst>
          </p:cNvPr>
          <p:cNvSpPr/>
          <p:nvPr/>
        </p:nvSpPr>
        <p:spPr>
          <a:xfrm>
            <a:off x="106532" y="250794"/>
            <a:ext cx="8895425" cy="63564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56A537-EF86-4672-A726-4AC8675C2170}"/>
              </a:ext>
            </a:extLst>
          </p:cNvPr>
          <p:cNvSpPr txBox="1"/>
          <p:nvPr/>
        </p:nvSpPr>
        <p:spPr>
          <a:xfrm>
            <a:off x="745724" y="1482571"/>
            <a:ext cx="753714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winkl Precursive" panose="02000000000000000000" pitchFamily="2" charset="0"/>
              </a:rPr>
              <a:t>30.04.2020</a:t>
            </a:r>
          </a:p>
          <a:p>
            <a:endParaRPr lang="en-GB" dirty="0">
              <a:latin typeface="Twinkl Precursive" panose="02000000000000000000" pitchFamily="2" charset="0"/>
            </a:endParaRPr>
          </a:p>
          <a:p>
            <a:pPr algn="ctr"/>
            <a:r>
              <a:rPr lang="en-GB" sz="3200" dirty="0">
                <a:latin typeface="Twinkl Precursive" panose="02000000000000000000" pitchFamily="2" charset="0"/>
              </a:rPr>
              <a:t>KLP: Subtract 10 from a 2 digit number up to 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7F1A-37A1-4EBF-855F-C0C91FF7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Precursive" panose="02000000000000000000" pitchFamily="2" charset="0"/>
              </a:rPr>
              <a:t>Subtracting 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0FCD47-DE01-4D46-987F-6C08B5CEE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65" y="1778372"/>
            <a:ext cx="7948739" cy="8200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3F4EFB-9164-49AF-B25C-007AEFEFD7E5}"/>
              </a:ext>
            </a:extLst>
          </p:cNvPr>
          <p:cNvSpPr txBox="1"/>
          <p:nvPr/>
        </p:nvSpPr>
        <p:spPr>
          <a:xfrm>
            <a:off x="1334975" y="1249106"/>
            <a:ext cx="123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15 – 10 =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AA09B6D-7F42-42F3-8BBE-2FDD455EDCCE}"/>
                  </a:ext>
                </a:extLst>
              </p14:cNvPr>
              <p14:cNvContentPartPr/>
              <p14:nvPr/>
            </p14:nvContentPartPr>
            <p14:xfrm>
              <a:off x="4428900" y="86619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AA09B6D-7F42-42F3-8BBE-2FDD455EDCC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19900" y="85755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BA9C418-7CFA-4AF5-A263-778B0B14212A}"/>
                  </a:ext>
                </a:extLst>
              </p14:cNvPr>
              <p14:cNvContentPartPr/>
              <p14:nvPr/>
            </p14:nvContentPartPr>
            <p14:xfrm>
              <a:off x="4085820" y="1152030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BA9C418-7CFA-4AF5-A263-778B0B14212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77180" y="114303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6992C894-F7C0-4932-A830-114EA0B8B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30" y="3287624"/>
            <a:ext cx="7948739" cy="82005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DF44A63-F2A6-4125-BAE7-8E8EF5D0F91E}"/>
              </a:ext>
            </a:extLst>
          </p:cNvPr>
          <p:cNvSpPr txBox="1"/>
          <p:nvPr/>
        </p:nvSpPr>
        <p:spPr>
          <a:xfrm>
            <a:off x="1196641" y="2680973"/>
            <a:ext cx="117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17 – 10 =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AF2F871-AD0B-4972-A286-71FFFC88E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30" y="4796876"/>
            <a:ext cx="7948739" cy="82005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371AF11-1B4D-493F-8E9D-0009D4B20652}"/>
              </a:ext>
            </a:extLst>
          </p:cNvPr>
          <p:cNvSpPr txBox="1"/>
          <p:nvPr/>
        </p:nvSpPr>
        <p:spPr>
          <a:xfrm>
            <a:off x="1196640" y="4190225"/>
            <a:ext cx="136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14 – 10 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43FB17-6001-4B52-9661-691A53AD2203}"/>
              </a:ext>
            </a:extLst>
          </p:cNvPr>
          <p:cNvSpPr txBox="1"/>
          <p:nvPr/>
        </p:nvSpPr>
        <p:spPr>
          <a:xfrm>
            <a:off x="5685066" y="4190225"/>
            <a:ext cx="136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14 – 10 =</a:t>
            </a:r>
            <a:r>
              <a:rPr lang="en-GB" b="1" dirty="0">
                <a:solidFill>
                  <a:srgbClr val="FF0000"/>
                </a:solidFill>
                <a:latin typeface="Twinkl Precursive" panose="02000000000000000000" pitchFamily="2" charset="0"/>
              </a:rPr>
              <a:t> 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6A8116-53E5-4791-9F6C-BA85DE58C4A3}"/>
              </a:ext>
            </a:extLst>
          </p:cNvPr>
          <p:cNvSpPr txBox="1"/>
          <p:nvPr/>
        </p:nvSpPr>
        <p:spPr>
          <a:xfrm>
            <a:off x="5685065" y="2679908"/>
            <a:ext cx="136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17 – 10 = </a:t>
            </a:r>
            <a:r>
              <a:rPr lang="en-GB" b="1" dirty="0">
                <a:solidFill>
                  <a:srgbClr val="FF0000"/>
                </a:solidFill>
                <a:latin typeface="Twinkl Precursive" panose="02000000000000000000" pitchFamily="2" charset="0"/>
              </a:rPr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9A37A3-5E05-407F-8FEE-405D961442F2}"/>
              </a:ext>
            </a:extLst>
          </p:cNvPr>
          <p:cNvSpPr txBox="1"/>
          <p:nvPr/>
        </p:nvSpPr>
        <p:spPr>
          <a:xfrm>
            <a:off x="5754232" y="1288535"/>
            <a:ext cx="148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15 – 10 = </a:t>
            </a:r>
            <a:r>
              <a:rPr lang="en-GB" b="1" dirty="0">
                <a:solidFill>
                  <a:srgbClr val="FF0000"/>
                </a:solidFill>
                <a:latin typeface="Twinkl Precursive" panose="02000000000000000000" pitchFamily="2" charset="0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31F3B8-2CCC-4FD6-8744-1781A930C482}"/>
              </a:ext>
            </a:extLst>
          </p:cNvPr>
          <p:cNvSpPr txBox="1"/>
          <p:nvPr/>
        </p:nvSpPr>
        <p:spPr>
          <a:xfrm>
            <a:off x="1457194" y="5854246"/>
            <a:ext cx="586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What do you notice about the answers?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51CF8D4-F3A4-406F-B887-D602C79C13E7}"/>
                  </a:ext>
                </a:extLst>
              </p14:cNvPr>
              <p14:cNvContentPartPr/>
              <p14:nvPr/>
            </p14:nvContentPartPr>
            <p14:xfrm>
              <a:off x="6243600" y="2024180"/>
              <a:ext cx="405360" cy="405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51CF8D4-F3A4-406F-B887-D602C79C13E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34960" y="2015540"/>
                <a:ext cx="42300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25DA748-41E7-4EA7-9338-9B4071DC6CA4}"/>
                  </a:ext>
                </a:extLst>
              </p14:cNvPr>
              <p14:cNvContentPartPr/>
              <p14:nvPr/>
            </p14:nvContentPartPr>
            <p14:xfrm>
              <a:off x="2458200" y="1779020"/>
              <a:ext cx="4072680" cy="630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25DA748-41E7-4EA7-9338-9B4071DC6CA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49200" y="1770380"/>
                <a:ext cx="4090320" cy="6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23CC163-9190-4EF7-8F12-3672F4E62582}"/>
                  </a:ext>
                </a:extLst>
              </p14:cNvPr>
              <p14:cNvContentPartPr/>
              <p14:nvPr/>
            </p14:nvContentPartPr>
            <p14:xfrm>
              <a:off x="6960000" y="3460220"/>
              <a:ext cx="336960" cy="4276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23CC163-9190-4EF7-8F12-3672F4E6258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951360" y="3451580"/>
                <a:ext cx="35460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4F21BFE-8664-4233-BCCF-75E38F070766}"/>
                  </a:ext>
                </a:extLst>
              </p14:cNvPr>
              <p14:cNvContentPartPr/>
              <p14:nvPr/>
            </p14:nvContentPartPr>
            <p14:xfrm>
              <a:off x="3097560" y="3305060"/>
              <a:ext cx="4048200" cy="6040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4F21BFE-8664-4233-BCCF-75E38F07076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88560" y="3296420"/>
                <a:ext cx="406584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595049B-FC65-4892-AA90-55E9A36B0F1C}"/>
                  </a:ext>
                </a:extLst>
              </p14:cNvPr>
              <p14:cNvContentPartPr/>
              <p14:nvPr/>
            </p14:nvContentPartPr>
            <p14:xfrm>
              <a:off x="5808360" y="4985540"/>
              <a:ext cx="354240" cy="4302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595049B-FC65-4892-AA90-55E9A36B0F1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799360" y="4976900"/>
                <a:ext cx="37188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E16ECF8-ADB3-4115-8E77-B9F801C956FB}"/>
                  </a:ext>
                </a:extLst>
              </p14:cNvPr>
              <p14:cNvContentPartPr/>
              <p14:nvPr/>
            </p14:nvContentPartPr>
            <p14:xfrm>
              <a:off x="1904880" y="4822820"/>
              <a:ext cx="4078440" cy="6375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E16ECF8-ADB3-4115-8E77-B9F801C956F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95880" y="4813820"/>
                <a:ext cx="409608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7A5B274-D708-44B0-9969-1C08846A6582}"/>
                  </a:ext>
                </a:extLst>
              </p14:cNvPr>
              <p14:cNvContentPartPr/>
              <p14:nvPr/>
            </p14:nvContentPartPr>
            <p14:xfrm>
              <a:off x="304406" y="499971"/>
              <a:ext cx="360" cy="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7A5B274-D708-44B0-9969-1C08846A658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95766" y="49133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3AB8BD3-7BF7-48F1-A99B-472CCEDC9DD4}"/>
                  </a:ext>
                </a:extLst>
              </p14:cNvPr>
              <p14:cNvContentPartPr/>
              <p14:nvPr/>
            </p14:nvContentPartPr>
            <p14:xfrm>
              <a:off x="239246" y="576651"/>
              <a:ext cx="36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3AB8BD3-7BF7-48F1-A99B-472CCEDC9DD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30246" y="56801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8B77E01-B17E-41AB-9F07-96264F952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>
                <a:latin typeface="Twinkl Precursive" panose="02000000000000000000" pitchFamily="2" charset="0"/>
              </a:rPr>
              <a:t>Subtracting 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7F8077-0465-42F5-879B-58FF5AF146CA}"/>
              </a:ext>
            </a:extLst>
          </p:cNvPr>
          <p:cNvSpPr txBox="1"/>
          <p:nvPr/>
        </p:nvSpPr>
        <p:spPr>
          <a:xfrm>
            <a:off x="3588318" y="1473201"/>
            <a:ext cx="2681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 Precursive" panose="02000000000000000000" pitchFamily="2" charset="0"/>
              </a:rPr>
              <a:t>16 – 10 =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6D8A13A-375E-412D-92E8-0917EEE4E63F}"/>
                  </a:ext>
                </a:extLst>
              </p14:cNvPr>
              <p14:cNvContentPartPr/>
              <p14:nvPr/>
            </p14:nvContentPartPr>
            <p14:xfrm>
              <a:off x="6444060" y="4696826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6D8A13A-375E-412D-92E8-0917EEE4E63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35420" y="468818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B4E437E-7705-4256-B48A-7D919B29B8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75991" y="2490469"/>
            <a:ext cx="1123950" cy="2562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7548A5-F4A9-420E-9059-E826416A5FF6}"/>
              </a:ext>
            </a:extLst>
          </p:cNvPr>
          <p:cNvSpPr txBox="1"/>
          <p:nvPr/>
        </p:nvSpPr>
        <p:spPr>
          <a:xfrm>
            <a:off x="1719944" y="2057976"/>
            <a:ext cx="979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T     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0F2B10-97B9-4006-8351-FA33EB54D2E3}"/>
              </a:ext>
            </a:extLst>
          </p:cNvPr>
          <p:cNvSpPr txBox="1"/>
          <p:nvPr/>
        </p:nvSpPr>
        <p:spPr>
          <a:xfrm>
            <a:off x="1198242" y="5146632"/>
            <a:ext cx="2176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The number 16 is made up of 1 ten and 6 ones.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F4B1259-A535-4043-8D04-125A77B152C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7270" y="2427308"/>
            <a:ext cx="1123950" cy="25622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55396BF-CBAD-40AD-8008-53AF60E7FD9D}"/>
              </a:ext>
            </a:extLst>
          </p:cNvPr>
          <p:cNvSpPr txBox="1"/>
          <p:nvPr/>
        </p:nvSpPr>
        <p:spPr>
          <a:xfrm>
            <a:off x="4093843" y="4998108"/>
            <a:ext cx="2176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If we are subtracting 10, we need to remove 1 lot of 10.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CE1F3F-B580-41E3-9406-4F61CCFA2826}"/>
              </a:ext>
            </a:extLst>
          </p:cNvPr>
          <p:cNvSpPr txBox="1"/>
          <p:nvPr/>
        </p:nvSpPr>
        <p:spPr>
          <a:xfrm>
            <a:off x="4439246" y="2098360"/>
            <a:ext cx="979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T     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B99277-6F01-4A54-A262-4E7AE8150017}"/>
              </a:ext>
            </a:extLst>
          </p:cNvPr>
          <p:cNvSpPr/>
          <p:nvPr/>
        </p:nvSpPr>
        <p:spPr>
          <a:xfrm>
            <a:off x="4367270" y="2427308"/>
            <a:ext cx="509530" cy="2562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7BF30A-039C-4890-9009-24A4E18A4ADF}"/>
              </a:ext>
            </a:extLst>
          </p:cNvPr>
          <p:cNvSpPr txBox="1"/>
          <p:nvPr/>
        </p:nvSpPr>
        <p:spPr>
          <a:xfrm>
            <a:off x="5900872" y="2450802"/>
            <a:ext cx="2176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This means that we are left with 0 tens and 6 ones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BB4665-1946-4607-A446-E5F344FD3D63}"/>
              </a:ext>
            </a:extLst>
          </p:cNvPr>
          <p:cNvSpPr txBox="1"/>
          <p:nvPr/>
        </p:nvSpPr>
        <p:spPr>
          <a:xfrm>
            <a:off x="6270172" y="4167067"/>
            <a:ext cx="217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So 16 – 10 =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4" grpId="0"/>
      <p:bldP spid="7" grpId="0"/>
      <p:bldP spid="24" grpId="0"/>
      <p:bldP spid="28" grpId="0"/>
      <p:bldP spid="20" grpId="0" animBg="1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8827E4D3-CC6B-4108-80CC-F7489A047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>
                <a:latin typeface="Twinkl Precursive" panose="02000000000000000000" pitchFamily="2" charset="0"/>
              </a:rPr>
              <a:t>Subtracting 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63B2E0-4EB6-4367-9F99-69D75E235833}"/>
              </a:ext>
            </a:extLst>
          </p:cNvPr>
          <p:cNvSpPr txBox="1"/>
          <p:nvPr/>
        </p:nvSpPr>
        <p:spPr>
          <a:xfrm>
            <a:off x="3588318" y="1473201"/>
            <a:ext cx="2681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 Precursive" panose="02000000000000000000" pitchFamily="2" charset="0"/>
              </a:rPr>
              <a:t>19 – 10 =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E9120B2-5079-4245-9F87-4467AF91E18D}"/>
                  </a:ext>
                </a:extLst>
              </p14:cNvPr>
              <p14:cNvContentPartPr/>
              <p14:nvPr/>
            </p14:nvContentPartPr>
            <p14:xfrm>
              <a:off x="6444060" y="4696826"/>
              <a:ext cx="3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E9120B2-5079-4245-9F87-4467AF91E1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5060" y="468782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830B6BAE-A994-4C28-A121-44E7C06BFF19}"/>
              </a:ext>
            </a:extLst>
          </p:cNvPr>
          <p:cNvSpPr txBox="1"/>
          <p:nvPr/>
        </p:nvSpPr>
        <p:spPr>
          <a:xfrm>
            <a:off x="1719944" y="2057976"/>
            <a:ext cx="979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T     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8B6142-37AC-4538-915E-451BA515A3E1}"/>
              </a:ext>
            </a:extLst>
          </p:cNvPr>
          <p:cNvSpPr txBox="1"/>
          <p:nvPr/>
        </p:nvSpPr>
        <p:spPr>
          <a:xfrm>
            <a:off x="1198242" y="5146632"/>
            <a:ext cx="2176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The number 16 is made up of 1 ten and 9 ones.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9B3E0E-DE47-4349-8DB1-800CDE56E081}"/>
              </a:ext>
            </a:extLst>
          </p:cNvPr>
          <p:cNvSpPr txBox="1"/>
          <p:nvPr/>
        </p:nvSpPr>
        <p:spPr>
          <a:xfrm>
            <a:off x="4093843" y="4998108"/>
            <a:ext cx="2176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If we are subtracting 10, we need to remove 1 lot of 10.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1D1D15F-12AD-49D3-83C5-1CAD8D5CEDA6}"/>
              </a:ext>
            </a:extLst>
          </p:cNvPr>
          <p:cNvSpPr txBox="1"/>
          <p:nvPr/>
        </p:nvSpPr>
        <p:spPr>
          <a:xfrm>
            <a:off x="4439246" y="2098360"/>
            <a:ext cx="979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T     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62DBD0-397D-4512-B91D-D02BE2282DEB}"/>
              </a:ext>
            </a:extLst>
          </p:cNvPr>
          <p:cNvSpPr txBox="1"/>
          <p:nvPr/>
        </p:nvSpPr>
        <p:spPr>
          <a:xfrm>
            <a:off x="5900872" y="2450802"/>
            <a:ext cx="2176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This means that we are left with 0 tens and 6 ones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D5C45F-CBC9-4846-9243-6A46C0CF3F56}"/>
              </a:ext>
            </a:extLst>
          </p:cNvPr>
          <p:cNvSpPr txBox="1"/>
          <p:nvPr/>
        </p:nvSpPr>
        <p:spPr>
          <a:xfrm>
            <a:off x="6270172" y="4167067"/>
            <a:ext cx="217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So 19 – 10 = 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08B165-B7A7-4E5F-9038-F3D58FD89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406" y="2520145"/>
            <a:ext cx="1524000" cy="253365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BF973A7-377B-4109-860D-281647160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061" y="2478014"/>
            <a:ext cx="1524000" cy="253365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FDA8527C-01F6-4F70-926C-E8F1AAADB5E7}"/>
              </a:ext>
            </a:extLst>
          </p:cNvPr>
          <p:cNvSpPr/>
          <p:nvPr/>
        </p:nvSpPr>
        <p:spPr>
          <a:xfrm>
            <a:off x="4312470" y="2519685"/>
            <a:ext cx="509530" cy="2562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2" grpId="0"/>
      <p:bldP spid="44" grpId="0"/>
      <p:bldP spid="45" grpId="0"/>
      <p:bldP spid="47" grpId="0"/>
      <p:bldP spid="48" grpId="0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9EEBE8-7DFF-4CEE-B685-3FEA23E7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>
                <a:latin typeface="Twinkl Precursive" panose="02000000000000000000" pitchFamily="2" charset="0"/>
              </a:rPr>
              <a:t>Look at the pattern what do you notice?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F30A6-43BC-4D45-8493-B988E69BF02E}"/>
              </a:ext>
            </a:extLst>
          </p:cNvPr>
          <p:cNvSpPr txBox="1"/>
          <p:nvPr/>
        </p:nvSpPr>
        <p:spPr>
          <a:xfrm>
            <a:off x="1204346" y="1991809"/>
            <a:ext cx="26049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 Precursive" panose="02000000000000000000" pitchFamily="2" charset="0"/>
              </a:rPr>
              <a:t>19 – 10 = 9</a:t>
            </a:r>
          </a:p>
          <a:p>
            <a:r>
              <a:rPr lang="en-GB" sz="2400" dirty="0">
                <a:latin typeface="Twinkl Precursive" panose="02000000000000000000" pitchFamily="2" charset="0"/>
              </a:rPr>
              <a:t>18 – 10 = 8</a:t>
            </a:r>
          </a:p>
          <a:p>
            <a:r>
              <a:rPr lang="en-GB" sz="2400" dirty="0">
                <a:latin typeface="Twinkl Precursive" panose="02000000000000000000" pitchFamily="2" charset="0"/>
              </a:rPr>
              <a:t>17 – 10 = 7</a:t>
            </a:r>
          </a:p>
          <a:p>
            <a:r>
              <a:rPr lang="en-GB" sz="2400" dirty="0">
                <a:latin typeface="Twinkl Precursive" panose="02000000000000000000" pitchFamily="2" charset="0"/>
              </a:rPr>
              <a:t>16 – 10 = 6</a:t>
            </a:r>
          </a:p>
          <a:p>
            <a:r>
              <a:rPr lang="en-GB" sz="2400" dirty="0">
                <a:latin typeface="Twinkl Precursive" panose="02000000000000000000" pitchFamily="2" charset="0"/>
              </a:rPr>
              <a:t>15 – 10 = 5</a:t>
            </a:r>
          </a:p>
          <a:p>
            <a:r>
              <a:rPr lang="en-GB" sz="2400" dirty="0">
                <a:latin typeface="Twinkl Precursive" panose="02000000000000000000" pitchFamily="2" charset="0"/>
              </a:rPr>
              <a:t>14 – 10 = 4</a:t>
            </a:r>
          </a:p>
          <a:p>
            <a:r>
              <a:rPr lang="en-GB" sz="2400" dirty="0">
                <a:latin typeface="Twinkl Precursive" panose="02000000000000000000" pitchFamily="2" charset="0"/>
              </a:rPr>
              <a:t>13 – 10 = 3</a:t>
            </a:r>
          </a:p>
          <a:p>
            <a:r>
              <a:rPr lang="en-GB" sz="2400" dirty="0">
                <a:latin typeface="Twinkl Precursive" panose="02000000000000000000" pitchFamily="2" charset="0"/>
              </a:rPr>
              <a:t>12 – 10 = 2</a:t>
            </a:r>
          </a:p>
          <a:p>
            <a:r>
              <a:rPr lang="en-GB" sz="2400" dirty="0">
                <a:latin typeface="Twinkl Precursive" panose="02000000000000000000" pitchFamily="2" charset="0"/>
              </a:rPr>
              <a:t>11 – 10 =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B5A2ABD-AA34-4822-B035-D1E48235D990}"/>
                  </a:ext>
                </a:extLst>
              </p14:cNvPr>
              <p14:cNvContentPartPr/>
              <p14:nvPr/>
            </p14:nvContentPartPr>
            <p14:xfrm>
              <a:off x="6444060" y="4696826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B5A2ABD-AA34-4822-B035-D1E48235D9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35420" y="468818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70F8B5F-EB52-4CC8-ABBA-713D3917DB31}"/>
              </a:ext>
            </a:extLst>
          </p:cNvPr>
          <p:cNvSpPr txBox="1"/>
          <p:nvPr/>
        </p:nvSpPr>
        <p:spPr>
          <a:xfrm>
            <a:off x="5141592" y="2128517"/>
            <a:ext cx="26049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 Precursive" panose="02000000000000000000" pitchFamily="2" charset="0"/>
              </a:rPr>
              <a:t>The tens number changes but the ones number always stays the same.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7D0070-1E53-47A9-B568-CD43511B0D57}"/>
              </a:ext>
            </a:extLst>
          </p:cNvPr>
          <p:cNvSpPr txBox="1"/>
          <p:nvPr/>
        </p:nvSpPr>
        <p:spPr>
          <a:xfrm>
            <a:off x="918506" y="583348"/>
            <a:ext cx="53938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winkl Precursive" panose="02000000000000000000" pitchFamily="2" charset="0"/>
              </a:rPr>
              <a:t>Please write your answers in your Maths home learning book. </a:t>
            </a:r>
          </a:p>
          <a:p>
            <a:endParaRPr lang="en-GB" sz="1600" dirty="0">
              <a:latin typeface="Twinkl Precursive" panose="02000000000000000000" pitchFamily="2" charset="0"/>
            </a:endParaRPr>
          </a:p>
          <a:p>
            <a:r>
              <a:rPr lang="en-GB" sz="1600" b="1" u="sng" dirty="0">
                <a:latin typeface="Twinkl Precursive" panose="02000000000000000000" pitchFamily="2" charset="0"/>
              </a:rPr>
              <a:t>Do it:</a:t>
            </a:r>
          </a:p>
          <a:p>
            <a:pPr marL="342900" indent="-342900">
              <a:buAutoNum type="arabicPeriod"/>
            </a:pPr>
            <a:r>
              <a:rPr lang="en-GB" sz="1600" dirty="0">
                <a:latin typeface="Twinkl Precursive" panose="02000000000000000000" pitchFamily="2" charset="0"/>
              </a:rPr>
              <a:t>15 – 10 =</a:t>
            </a:r>
          </a:p>
          <a:p>
            <a:pPr marL="342900" indent="-342900">
              <a:buAutoNum type="arabicPeriod"/>
            </a:pPr>
            <a:r>
              <a:rPr lang="en-GB" sz="1600" dirty="0">
                <a:latin typeface="Twinkl Precursive" panose="02000000000000000000" pitchFamily="2" charset="0"/>
              </a:rPr>
              <a:t>17 – 10 =</a:t>
            </a:r>
          </a:p>
          <a:p>
            <a:pPr marL="342900" indent="-342900">
              <a:buAutoNum type="arabicPeriod"/>
            </a:pPr>
            <a:r>
              <a:rPr lang="en-GB" sz="1600" dirty="0">
                <a:latin typeface="Twinkl Precursive" panose="02000000000000000000" pitchFamily="2" charset="0"/>
              </a:rPr>
              <a:t>16 – 10 =</a:t>
            </a:r>
          </a:p>
          <a:p>
            <a:pPr marL="342900" indent="-342900">
              <a:buAutoNum type="arabicPeriod"/>
            </a:pPr>
            <a:r>
              <a:rPr lang="en-GB" sz="1600" dirty="0">
                <a:latin typeface="Twinkl Precursive" panose="02000000000000000000" pitchFamily="2" charset="0"/>
              </a:rPr>
              <a:t>_ = 18 – 10</a:t>
            </a:r>
          </a:p>
          <a:p>
            <a:pPr marL="342900" indent="-342900">
              <a:buAutoNum type="arabicPeriod"/>
            </a:pPr>
            <a:r>
              <a:rPr lang="en-GB" sz="1600" dirty="0">
                <a:latin typeface="Twinkl Precursive" panose="02000000000000000000" pitchFamily="2" charset="0"/>
              </a:rPr>
              <a:t>_ = 14 - 10</a:t>
            </a:r>
          </a:p>
          <a:p>
            <a:pPr marL="342900" indent="-342900">
              <a:buAutoNum type="arabicPeriod"/>
            </a:pPr>
            <a:endParaRPr lang="en-GB" sz="1600" dirty="0">
              <a:latin typeface="Twinkl Precursive" panose="02000000000000000000" pitchFamily="2" charset="0"/>
            </a:endParaRPr>
          </a:p>
          <a:p>
            <a:r>
              <a:rPr lang="en-GB" sz="1600" b="1" u="sng" dirty="0">
                <a:latin typeface="Twinkl Precursive" panose="02000000000000000000" pitchFamily="2" charset="0"/>
              </a:rPr>
              <a:t>Twist it:</a:t>
            </a:r>
          </a:p>
          <a:p>
            <a:pPr marL="342900" indent="-342900">
              <a:buAutoNum type="arabicPeriod"/>
            </a:pPr>
            <a:r>
              <a:rPr lang="en-GB" sz="1600" dirty="0">
                <a:latin typeface="Twinkl Precursive" panose="02000000000000000000" pitchFamily="2" charset="0"/>
              </a:rPr>
              <a:t>Colin thinks that he has shown 14 - 10</a:t>
            </a:r>
          </a:p>
          <a:p>
            <a:r>
              <a:rPr lang="en-GB" sz="1600" dirty="0">
                <a:latin typeface="Twinkl Precursive" panose="02000000000000000000" pitchFamily="2" charset="0"/>
              </a:rPr>
              <a:t>     Explain why Colin is incorrect.</a:t>
            </a:r>
          </a:p>
          <a:p>
            <a:endParaRPr lang="en-GB" sz="1600" dirty="0">
              <a:latin typeface="Twinkl Precursive" panose="02000000000000000000" pitchFamily="2" charset="0"/>
            </a:endParaRPr>
          </a:p>
          <a:p>
            <a:r>
              <a:rPr lang="en-GB" sz="1600" b="1" u="sng" dirty="0">
                <a:latin typeface="Twinkl Precursive" panose="02000000000000000000" pitchFamily="2" charset="0"/>
              </a:rPr>
              <a:t>Solve it:</a:t>
            </a:r>
          </a:p>
          <a:p>
            <a:pPr marL="342900" indent="-342900">
              <a:buAutoNum type="arabicPeriod"/>
            </a:pPr>
            <a:r>
              <a:rPr lang="en-GB" sz="1600" dirty="0">
                <a:latin typeface="Twinkl Precursive" panose="02000000000000000000" pitchFamily="2" charset="0"/>
              </a:rPr>
              <a:t>Colin has a pack of pens. He gives Coco 10 pens. Colin has a single digit number of pens left. Investigate how many pens Colin could have had to start with.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425CDC-CD83-4072-AF6D-6204F6B6B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18" t="44444" r="32211" b="39929"/>
          <a:stretch/>
        </p:blipFill>
        <p:spPr>
          <a:xfrm>
            <a:off x="6312310" y="2729680"/>
            <a:ext cx="1398638" cy="13986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" id="{83AF8C30-6550-4FD0-AE38-EFC6D4809F08}" vid="{D43BF2A8-BA96-49FD-923B-1772A58479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PlanIt Presentation Template</Template>
  <TotalTime>361</TotalTime>
  <Words>322</Words>
  <Application>Microsoft Office PowerPoint</Application>
  <PresentationFormat>On-screen Show (4:3)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Twinkl Precursive</vt:lpstr>
      <vt:lpstr>Twinkl</vt:lpstr>
      <vt:lpstr>Calibri</vt:lpstr>
      <vt:lpstr>Office Theme</vt:lpstr>
      <vt:lpstr>PowerPoint Presentation</vt:lpstr>
      <vt:lpstr>Subtracting 10</vt:lpstr>
      <vt:lpstr>Subtracting 10</vt:lpstr>
      <vt:lpstr>Subtracting 10</vt:lpstr>
      <vt:lpstr>Look at the pattern what do you notice?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PlanIt</dc:title>
  <dc:creator>Sarah Williamson</dc:creator>
  <cp:lastModifiedBy>Gemma Matthews</cp:lastModifiedBy>
  <cp:revision>46</cp:revision>
  <dcterms:created xsi:type="dcterms:W3CDTF">2017-09-11T11:59:58Z</dcterms:created>
  <dcterms:modified xsi:type="dcterms:W3CDTF">2020-04-23T09:34:57Z</dcterms:modified>
</cp:coreProperties>
</file>