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5" r:id="rId3"/>
    <p:sldId id="262" r:id="rId4"/>
    <p:sldId id="257" r:id="rId5"/>
    <p:sldId id="261" r:id="rId6"/>
    <p:sldId id="260" r:id="rId7"/>
    <p:sldId id="259" r:id="rId8"/>
    <p:sldId id="263" r:id="rId9"/>
    <p:sldId id="266" r:id="rId10"/>
    <p:sldId id="267" r:id="rId11"/>
    <p:sldId id="268" r:id="rId12"/>
    <p:sldId id="272" r:id="rId13"/>
    <p:sldId id="269" r:id="rId14"/>
    <p:sldId id="270" r:id="rId15"/>
    <p:sldId id="271" r:id="rId16"/>
    <p:sldId id="26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BE2"/>
    <a:srgbClr val="EB6603"/>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39" autoAdjust="0"/>
  </p:normalViewPr>
  <p:slideViewPr>
    <p:cSldViewPr>
      <p:cViewPr varScale="1">
        <p:scale>
          <a:sx n="74" d="100"/>
          <a:sy n="74" d="100"/>
        </p:scale>
        <p:origin x="2122" y="6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22531"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5BA67D1-2AC3-422C-94D6-960D650F8D88}" type="datetimeFigureOut">
              <a:rPr lang="en-GB" altLang="en-US"/>
              <a:pPr/>
              <a:t>24/03/2020</a:t>
            </a:fld>
            <a:endParaRPr lang="en-GB" altLang="en-US"/>
          </a:p>
        </p:txBody>
      </p:sp>
      <p:sp>
        <p:nvSpPr>
          <p:cNvPr id="22532"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22533"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910A23-FFD7-499C-9F7F-98B4DFCFE567}" type="slidenum">
              <a:rPr lang="en-GB" altLang="en-US"/>
              <a:pPr/>
              <a:t>‹#›</a:t>
            </a:fld>
            <a:endParaRPr lang="en-GB" altLang="en-US"/>
          </a:p>
        </p:txBody>
      </p:sp>
    </p:spTree>
    <p:extLst>
      <p:ext uri="{BB962C8B-B14F-4D97-AF65-F5344CB8AC3E}">
        <p14:creationId xmlns:p14="http://schemas.microsoft.com/office/powerpoint/2010/main" val="422715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21507"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30994B1B-6A88-49E6-84E3-3FBC27307B7A}" type="datetimeFigureOut">
              <a:rPr lang="en-GB" altLang="en-US"/>
              <a:pPr/>
              <a:t>24/03/2020</a:t>
            </a:fld>
            <a:endParaRPr lang="en-GB" altLang="en-US"/>
          </a:p>
        </p:txBody>
      </p:sp>
      <p:sp>
        <p:nvSpPr>
          <p:cNvPr id="2150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1510"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21511"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D54952-6906-4E71-A2C9-D6B1C513B457}" type="slidenum">
              <a:rPr lang="en-GB" altLang="en-US"/>
              <a:pPr/>
              <a:t>‹#›</a:t>
            </a:fld>
            <a:endParaRPr lang="en-GB" altLang="en-US"/>
          </a:p>
        </p:txBody>
      </p:sp>
    </p:spTree>
    <p:extLst>
      <p:ext uri="{BB962C8B-B14F-4D97-AF65-F5344CB8AC3E}">
        <p14:creationId xmlns:p14="http://schemas.microsoft.com/office/powerpoint/2010/main" val="1452304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Rot="1" noChangeAspect="1" noChangeArrowheads="1" noTextEdit="1"/>
          </p:cNvSpPr>
          <p:nvPr>
            <p:ph type="sldImg"/>
          </p:nvPr>
        </p:nvSpPr>
        <p:spPr>
          <a:ln/>
        </p:spPr>
      </p:sp>
      <p:sp>
        <p:nvSpPr>
          <p:cNvPr id="23555" name="Rectangle 1027"/>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28047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267190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2930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73785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204285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428211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296514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99618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243213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92607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10329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95839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93786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02822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13433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222701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28E337F-DA30-4347-AA47-9C09E3A52D25}" type="datetimeFigureOut">
              <a:rPr lang="en-GB"/>
              <a:pPr>
                <a:defRPr/>
              </a:pPr>
              <a:t>24/03/2020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1C96505-4A9C-4DF8-B72C-C4B221817052}" type="slidenum">
              <a:rPr lang="en-GB" altLang="en-US"/>
              <a:pPr/>
              <a:t>‹#›</a:t>
            </a:fld>
            <a:endParaRPr lang="en-GB" altLang="en-US"/>
          </a:p>
        </p:txBody>
      </p:sp>
    </p:spTree>
    <p:extLst>
      <p:ext uri="{BB962C8B-B14F-4D97-AF65-F5344CB8AC3E}">
        <p14:creationId xmlns:p14="http://schemas.microsoft.com/office/powerpoint/2010/main" val="311716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FF7644C-59EB-4316-8482-AAC737400063}" type="datetimeFigureOut">
              <a:rPr lang="en-GB"/>
              <a:pPr>
                <a:defRPr/>
              </a:pPr>
              <a:t>24/03/2020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B92CD07-F328-4D77-BBB2-75A622A8ED2E}" type="slidenum">
              <a:rPr lang="en-GB" altLang="en-US"/>
              <a:pPr/>
              <a:t>‹#›</a:t>
            </a:fld>
            <a:endParaRPr lang="en-GB" altLang="en-US"/>
          </a:p>
        </p:txBody>
      </p:sp>
    </p:spTree>
    <p:extLst>
      <p:ext uri="{BB962C8B-B14F-4D97-AF65-F5344CB8AC3E}">
        <p14:creationId xmlns:p14="http://schemas.microsoft.com/office/powerpoint/2010/main" val="389154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C1F8AF4-3E9E-49F0-8630-2C69CE8591B5}" type="datetimeFigureOut">
              <a:rPr lang="en-GB"/>
              <a:pPr>
                <a:defRPr/>
              </a:pPr>
              <a:t>24/03/2020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330E15E-6A68-4930-9AD0-E3849D4B94CB}" type="slidenum">
              <a:rPr lang="en-GB" altLang="en-US"/>
              <a:pPr/>
              <a:t>‹#›</a:t>
            </a:fld>
            <a:endParaRPr lang="en-GB" altLang="en-US"/>
          </a:p>
        </p:txBody>
      </p:sp>
    </p:spTree>
    <p:extLst>
      <p:ext uri="{BB962C8B-B14F-4D97-AF65-F5344CB8AC3E}">
        <p14:creationId xmlns:p14="http://schemas.microsoft.com/office/powerpoint/2010/main" val="331282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7CE680C-0657-41D1-9985-F55854CDBBD7}" type="datetimeFigureOut">
              <a:rPr lang="en-GB"/>
              <a:pPr>
                <a:defRPr/>
              </a:pPr>
              <a:t>24/03/2020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37E1715-5CE6-4016-AD2A-2E01C39916B4}" type="slidenum">
              <a:rPr lang="en-GB" altLang="en-US"/>
              <a:pPr/>
              <a:t>‹#›</a:t>
            </a:fld>
            <a:endParaRPr lang="en-GB" altLang="en-US"/>
          </a:p>
        </p:txBody>
      </p:sp>
    </p:spTree>
    <p:extLst>
      <p:ext uri="{BB962C8B-B14F-4D97-AF65-F5344CB8AC3E}">
        <p14:creationId xmlns:p14="http://schemas.microsoft.com/office/powerpoint/2010/main" val="195630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82A083-7EB7-497E-A610-EB425B1CD86E}" type="datetimeFigureOut">
              <a:rPr lang="en-GB"/>
              <a:pPr>
                <a:defRPr/>
              </a:pPr>
              <a:t>24/03/2020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D7F7798-B23A-430F-B252-1F8E1F332EFE}" type="slidenum">
              <a:rPr lang="en-GB" altLang="en-US"/>
              <a:pPr/>
              <a:t>‹#›</a:t>
            </a:fld>
            <a:endParaRPr lang="en-GB" altLang="en-US"/>
          </a:p>
        </p:txBody>
      </p:sp>
    </p:spTree>
    <p:extLst>
      <p:ext uri="{BB962C8B-B14F-4D97-AF65-F5344CB8AC3E}">
        <p14:creationId xmlns:p14="http://schemas.microsoft.com/office/powerpoint/2010/main" val="123428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BDBE972-67B7-4AC1-8F1B-82B7CBFA2FD4}" type="datetimeFigureOut">
              <a:rPr lang="en-GB"/>
              <a:pPr>
                <a:defRPr/>
              </a:pPr>
              <a:t>24/03/2020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536A4C4-6BC4-46CD-B1D2-85B996C762BA}" type="slidenum">
              <a:rPr lang="en-GB" altLang="en-US"/>
              <a:pPr/>
              <a:t>‹#›</a:t>
            </a:fld>
            <a:endParaRPr lang="en-GB" altLang="en-US"/>
          </a:p>
        </p:txBody>
      </p:sp>
    </p:spTree>
    <p:extLst>
      <p:ext uri="{BB962C8B-B14F-4D97-AF65-F5344CB8AC3E}">
        <p14:creationId xmlns:p14="http://schemas.microsoft.com/office/powerpoint/2010/main" val="202158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4AFDBA-953C-47DB-9D37-516DB8F2637B}" type="datetimeFigureOut">
              <a:rPr lang="en-GB"/>
              <a:pPr>
                <a:defRPr/>
              </a:pPr>
              <a:t>24/03/2020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21AF2F94-D752-454D-94BE-FBE21A257175}" type="slidenum">
              <a:rPr lang="en-GB" altLang="en-US"/>
              <a:pPr/>
              <a:t>‹#›</a:t>
            </a:fld>
            <a:endParaRPr lang="en-GB" altLang="en-US"/>
          </a:p>
        </p:txBody>
      </p:sp>
    </p:spTree>
    <p:extLst>
      <p:ext uri="{BB962C8B-B14F-4D97-AF65-F5344CB8AC3E}">
        <p14:creationId xmlns:p14="http://schemas.microsoft.com/office/powerpoint/2010/main" val="26279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E12D5AF-0472-47A8-93EE-01B894A674F1}" type="datetimeFigureOut">
              <a:rPr lang="en-GB"/>
              <a:pPr>
                <a:defRPr/>
              </a:pPr>
              <a:t>24/03/2020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41BB02FD-2B7B-4997-8019-438AF9B26538}" type="slidenum">
              <a:rPr lang="en-GB" altLang="en-US"/>
              <a:pPr/>
              <a:t>‹#›</a:t>
            </a:fld>
            <a:endParaRPr lang="en-GB" altLang="en-US"/>
          </a:p>
        </p:txBody>
      </p:sp>
    </p:spTree>
    <p:extLst>
      <p:ext uri="{BB962C8B-B14F-4D97-AF65-F5344CB8AC3E}">
        <p14:creationId xmlns:p14="http://schemas.microsoft.com/office/powerpoint/2010/main" val="25811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296D84-C937-4CCC-99D4-B231EEAD8B73}" type="datetimeFigureOut">
              <a:rPr lang="en-GB"/>
              <a:pPr>
                <a:defRPr/>
              </a:pPr>
              <a:t>24/03/2020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99685400-AC4F-44CB-AC81-E509027A0DB7}" type="slidenum">
              <a:rPr lang="en-GB" altLang="en-US"/>
              <a:pPr/>
              <a:t>‹#›</a:t>
            </a:fld>
            <a:endParaRPr lang="en-GB" altLang="en-US"/>
          </a:p>
        </p:txBody>
      </p:sp>
    </p:spTree>
    <p:extLst>
      <p:ext uri="{BB962C8B-B14F-4D97-AF65-F5344CB8AC3E}">
        <p14:creationId xmlns:p14="http://schemas.microsoft.com/office/powerpoint/2010/main" val="297306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E3952C-5EA9-4ABD-868A-C92E41242CD9}" type="datetimeFigureOut">
              <a:rPr lang="en-GB"/>
              <a:pPr>
                <a:defRPr/>
              </a:pPr>
              <a:t>24/03/2020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D8C5404-7555-4819-A5A1-734B0E8FEAB4}" type="slidenum">
              <a:rPr lang="en-GB" altLang="en-US"/>
              <a:pPr/>
              <a:t>‹#›</a:t>
            </a:fld>
            <a:endParaRPr lang="en-GB" altLang="en-US"/>
          </a:p>
        </p:txBody>
      </p:sp>
    </p:spTree>
    <p:extLst>
      <p:ext uri="{BB962C8B-B14F-4D97-AF65-F5344CB8AC3E}">
        <p14:creationId xmlns:p14="http://schemas.microsoft.com/office/powerpoint/2010/main" val="262548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B826C-D771-408E-89E0-BE96233C7C6E}" type="datetimeFigureOut">
              <a:rPr lang="en-GB"/>
              <a:pPr>
                <a:defRPr/>
              </a:pPr>
              <a:t>24/03/2020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45F6EDA-7890-4709-AD2D-3B0F978700D9}" type="slidenum">
              <a:rPr lang="en-GB" altLang="en-US"/>
              <a:pPr/>
              <a:t>‹#›</a:t>
            </a:fld>
            <a:endParaRPr lang="en-GB" altLang="en-US"/>
          </a:p>
        </p:txBody>
      </p:sp>
    </p:spTree>
    <p:extLst>
      <p:ext uri="{BB962C8B-B14F-4D97-AF65-F5344CB8AC3E}">
        <p14:creationId xmlns:p14="http://schemas.microsoft.com/office/powerpoint/2010/main" val="126938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9EE852-541D-413B-9A30-19D2D0872050}" type="datetimeFigureOut">
              <a:rPr lang="en-GB"/>
              <a:pPr>
                <a:defRPr/>
              </a:pPr>
              <a:t>24/03/2020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6D10D36-A3A2-405D-9D94-722213E0BA1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93" r="3236"/>
          <a:stretch/>
        </p:blipFill>
        <p:spPr>
          <a:xfrm>
            <a:off x="0" y="0"/>
            <a:ext cx="9180512" cy="6857999"/>
          </a:xfrm>
          <a:prstGeom prst="rect">
            <a:avLst/>
          </a:prstGeom>
        </p:spPr>
      </p:pic>
      <p:pic>
        <p:nvPicPr>
          <p:cNvPr id="6" name="Picture 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216004" y="980728"/>
            <a:ext cx="711992" cy="465206"/>
          </a:xfrm>
          <a:prstGeom prst="rect">
            <a:avLst/>
          </a:prstGeom>
        </p:spPr>
      </p:pic>
      <p:sp>
        <p:nvSpPr>
          <p:cNvPr id="7" name="TextBox 6"/>
          <p:cNvSpPr txBox="1"/>
          <p:nvPr/>
        </p:nvSpPr>
        <p:spPr>
          <a:xfrm>
            <a:off x="584811" y="1484784"/>
            <a:ext cx="7974378" cy="2123658"/>
          </a:xfrm>
          <a:prstGeom prst="rect">
            <a:avLst/>
          </a:prstGeom>
          <a:noFill/>
        </p:spPr>
        <p:txBody>
          <a:bodyPr wrap="square" rtlCol="0">
            <a:spAutoFit/>
          </a:bodyPr>
          <a:lstStyle/>
          <a:p>
            <a:pPr algn="ctr"/>
            <a:r>
              <a:rPr lang="en-GB" sz="6600" b="1" dirty="0">
                <a:ln w="28575">
                  <a:noFill/>
                </a:ln>
                <a:solidFill>
                  <a:schemeClr val="bg1"/>
                </a:solidFill>
                <a:effectLst>
                  <a:outerShdw dist="50800" dir="8880000" algn="tl" rotWithShape="0">
                    <a:prstClr val="black"/>
                  </a:outerShdw>
                </a:effectLst>
                <a:latin typeface="Sassoon Infant Md" panose="02000603050000020003" pitchFamily="50" charset="0"/>
              </a:rPr>
              <a:t>The Story of Adam and Eve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6" name="TextBox 5"/>
          <p:cNvSpPr txBox="1"/>
          <p:nvPr/>
        </p:nvSpPr>
        <p:spPr>
          <a:xfrm>
            <a:off x="430525" y="1412776"/>
            <a:ext cx="8424936" cy="4154984"/>
          </a:xfrm>
          <a:prstGeom prst="rect">
            <a:avLst/>
          </a:prstGeom>
          <a:noFill/>
        </p:spPr>
        <p:txBody>
          <a:bodyPr wrap="square" rtlCol="0">
            <a:spAutoFit/>
          </a:bodyPr>
          <a:lstStyle/>
          <a:p>
            <a:pPr algn="ctr"/>
            <a:r>
              <a:rPr lang="en-GB" sz="6600" b="1" dirty="0">
                <a:latin typeface="Sassoon Infant Md" panose="02000603050000020003" pitchFamily="50" charset="0"/>
              </a:rPr>
              <a:t>On the seventh day God rested. God was happy with all He had made.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93" r="2493"/>
          <a:stretch/>
        </p:blipFill>
        <p:spPr>
          <a:xfrm>
            <a:off x="-36513" y="0"/>
            <a:ext cx="9217025" cy="6857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7" name="Rectangle 6"/>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59532" y="142227"/>
            <a:ext cx="8424936" cy="1077218"/>
          </a:xfrm>
          <a:prstGeom prst="rect">
            <a:avLst/>
          </a:prstGeom>
          <a:noFill/>
        </p:spPr>
        <p:txBody>
          <a:bodyPr wrap="square" rtlCol="0">
            <a:spAutoFit/>
          </a:bodyPr>
          <a:lstStyle/>
          <a:p>
            <a:pPr algn="ctr"/>
            <a:r>
              <a:rPr lang="en-GB" sz="3200" b="1" dirty="0">
                <a:latin typeface="Sassoon Infant Md" panose="02000603050000020003" pitchFamily="50" charset="0"/>
              </a:rPr>
              <a:t>God made a garden in Eden for Adam. It was beautiful.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93" r="2493"/>
          <a:stretch/>
        </p:blipFill>
        <p:spPr>
          <a:xfrm>
            <a:off x="-36513" y="0"/>
            <a:ext cx="9217025" cy="6857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7" name="Rectangle 6"/>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59532" y="-99392"/>
            <a:ext cx="8424936" cy="1569660"/>
          </a:xfrm>
          <a:prstGeom prst="rect">
            <a:avLst/>
          </a:prstGeom>
          <a:noFill/>
        </p:spPr>
        <p:txBody>
          <a:bodyPr wrap="square" rtlCol="0">
            <a:spAutoFit/>
          </a:bodyPr>
          <a:lstStyle/>
          <a:p>
            <a:pPr algn="ctr"/>
            <a:r>
              <a:rPr lang="en-GB" sz="3200" b="1" dirty="0">
                <a:latin typeface="Sassoon Infant Md" panose="02000603050000020003" pitchFamily="50" charset="0"/>
              </a:rPr>
              <a:t>God did not want Adam to be alone, so He created woman, Eve. Now they could enjoy all that God had made together.</a:t>
            </a:r>
          </a:p>
        </p:txBody>
      </p:sp>
    </p:spTree>
    <p:extLst>
      <p:ext uri="{BB962C8B-B14F-4D97-AF65-F5344CB8AC3E}">
        <p14:creationId xmlns:p14="http://schemas.microsoft.com/office/powerpoint/2010/main" val="132178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93" r="2493"/>
          <a:stretch/>
        </p:blipFill>
        <p:spPr>
          <a:xfrm>
            <a:off x="-36513" y="0"/>
            <a:ext cx="9217025"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6" name="Rectangle 5"/>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9532" y="142227"/>
            <a:ext cx="8424936" cy="1200329"/>
          </a:xfrm>
          <a:prstGeom prst="rect">
            <a:avLst/>
          </a:prstGeom>
          <a:noFill/>
        </p:spPr>
        <p:txBody>
          <a:bodyPr wrap="square" rtlCol="0">
            <a:spAutoFit/>
          </a:bodyPr>
          <a:lstStyle/>
          <a:p>
            <a:pPr algn="ctr"/>
            <a:r>
              <a:rPr lang="en-GB" sz="2400" b="1" dirty="0">
                <a:latin typeface="Sassoon Infant Md" panose="02000603050000020003" pitchFamily="50" charset="0"/>
              </a:rPr>
              <a:t>God told Adam and Eve they could eat fruit from all the trees in the garden except the Tree of Knowledge of Good and Evil.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363"/>
          <a:stretch/>
        </p:blipFill>
        <p:spPr>
          <a:xfrm>
            <a:off x="-36512" y="0"/>
            <a:ext cx="9180512" cy="6857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8" name="Rectangle 7"/>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6512" y="142227"/>
            <a:ext cx="9180512" cy="1323439"/>
          </a:xfrm>
          <a:prstGeom prst="rect">
            <a:avLst/>
          </a:prstGeom>
          <a:noFill/>
        </p:spPr>
        <p:txBody>
          <a:bodyPr wrap="square" rtlCol="0">
            <a:spAutoFit/>
          </a:bodyPr>
          <a:lstStyle/>
          <a:p>
            <a:pPr algn="ctr"/>
            <a:r>
              <a:rPr lang="en-GB" sz="2000" b="1" dirty="0">
                <a:latin typeface="Sassoon Infant Md" panose="02000603050000020003" pitchFamily="50" charset="0"/>
              </a:rPr>
              <a:t>Eve saw how beautiful the tree in the middle of the garden was and its fruit looked very good to eat. The serpent lied to Eve and she ate the fruit from the Tree of Knowledge of Good and Evil. She gave some to Adam and he also ate the fruit.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93" r="2493"/>
          <a:stretch/>
        </p:blipFill>
        <p:spPr>
          <a:xfrm>
            <a:off x="-36513" y="0"/>
            <a:ext cx="9217025" cy="6857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7" name="Rectangle 6"/>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59532" y="142227"/>
            <a:ext cx="8424936" cy="1200329"/>
          </a:xfrm>
          <a:prstGeom prst="rect">
            <a:avLst/>
          </a:prstGeom>
          <a:noFill/>
        </p:spPr>
        <p:txBody>
          <a:bodyPr wrap="square" rtlCol="0">
            <a:spAutoFit/>
          </a:bodyPr>
          <a:lstStyle/>
          <a:p>
            <a:pPr algn="ctr"/>
            <a:r>
              <a:rPr lang="en-GB" sz="2400" b="1" dirty="0">
                <a:latin typeface="Sassoon Infant Md" panose="02000603050000020003" pitchFamily="50" charset="0"/>
              </a:rPr>
              <a:t>Adam and Eve had to leave their beautiful home because they had not been obedient. After that they had to work hard and had many troubles.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216004" y="3196397"/>
            <a:ext cx="711992" cy="4652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93" r="1750"/>
          <a:stretch/>
        </p:blipFill>
        <p:spPr>
          <a:xfrm>
            <a:off x="-36512" y="0"/>
            <a:ext cx="9289032" cy="68579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6" name="TextBox 5"/>
          <p:cNvSpPr txBox="1"/>
          <p:nvPr/>
        </p:nvSpPr>
        <p:spPr>
          <a:xfrm>
            <a:off x="584811" y="2367171"/>
            <a:ext cx="7974378" cy="2123658"/>
          </a:xfrm>
          <a:prstGeom prst="rect">
            <a:avLst/>
          </a:prstGeom>
          <a:noFill/>
        </p:spPr>
        <p:txBody>
          <a:bodyPr wrap="square" rtlCol="0">
            <a:spAutoFit/>
          </a:bodyPr>
          <a:lstStyle/>
          <a:p>
            <a:pPr algn="ctr"/>
            <a:r>
              <a:rPr lang="en-GB" sz="6600" b="1" dirty="0">
                <a:latin typeface="Sassoon Infant Md" panose="02000603050000020003" pitchFamily="50" charset="0"/>
              </a:rPr>
              <a:t>God said: </a:t>
            </a:r>
          </a:p>
          <a:p>
            <a:pPr algn="ctr"/>
            <a:r>
              <a:rPr lang="en-GB" sz="6600" b="1" dirty="0">
                <a:latin typeface="Sassoon Infant Md" panose="02000603050000020003" pitchFamily="50" charset="0"/>
              </a:rPr>
              <a:t>“Let there be light!”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6" name="TextBox 5"/>
          <p:cNvSpPr txBox="1"/>
          <p:nvPr/>
        </p:nvSpPr>
        <p:spPr>
          <a:xfrm>
            <a:off x="584811" y="2367171"/>
            <a:ext cx="7974378" cy="2123658"/>
          </a:xfrm>
          <a:prstGeom prst="rect">
            <a:avLst/>
          </a:prstGeom>
          <a:noFill/>
        </p:spPr>
        <p:txBody>
          <a:bodyPr wrap="square" rtlCol="0">
            <a:spAutoFit/>
          </a:bodyPr>
          <a:lstStyle/>
          <a:p>
            <a:pPr algn="ctr"/>
            <a:r>
              <a:rPr lang="en-GB" sz="6600" b="1" dirty="0">
                <a:latin typeface="Sassoon Infant Md" panose="02000603050000020003" pitchFamily="50" charset="0"/>
              </a:rPr>
              <a:t>God said: </a:t>
            </a:r>
          </a:p>
          <a:p>
            <a:pPr algn="ctr"/>
            <a:r>
              <a:rPr lang="en-GB" sz="6600" b="1" dirty="0">
                <a:latin typeface="Sassoon Infant Md" panose="02000603050000020003" pitchFamily="50" charset="0"/>
              </a:rPr>
              <a:t>“It is good!”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94" r="2492"/>
          <a:stretch/>
        </p:blipFill>
        <p:spPr>
          <a:xfrm>
            <a:off x="-36512" y="0"/>
            <a:ext cx="9217024" cy="6857999"/>
          </a:xfrm>
          <a:prstGeom prst="rect">
            <a:avLst/>
          </a:prstGeom>
        </p:spPr>
      </p:pic>
      <p:sp>
        <p:nvSpPr>
          <p:cNvPr id="7" name="Rectangle 6"/>
          <p:cNvSpPr/>
          <p:nvPr/>
        </p:nvSpPr>
        <p:spPr>
          <a:xfrm>
            <a:off x="-36512" y="5382741"/>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5891" y="5627777"/>
            <a:ext cx="8492218" cy="954107"/>
          </a:xfrm>
          <a:prstGeom prst="rect">
            <a:avLst/>
          </a:prstGeom>
          <a:noFill/>
        </p:spPr>
        <p:txBody>
          <a:bodyPr wrap="square" rtlCol="0">
            <a:spAutoFit/>
          </a:bodyPr>
          <a:lstStyle/>
          <a:p>
            <a:pPr algn="ctr"/>
            <a:r>
              <a:rPr lang="en-GB" sz="2800" b="1" dirty="0">
                <a:latin typeface="Sassoon Infant Md" panose="02000603050000020003" pitchFamily="50" charset="0"/>
              </a:rPr>
              <a:t>God separated the light from the darkness. He called the light “day” and the darkness “night”.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090"/>
          <a:stretch/>
        </p:blipFill>
        <p:spPr>
          <a:xfrm>
            <a:off x="-2282" y="620689"/>
            <a:ext cx="9144000" cy="6264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3" name="Rectangle 2"/>
          <p:cNvSpPr/>
          <p:nvPr/>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59532" y="142227"/>
            <a:ext cx="8424936" cy="1200329"/>
          </a:xfrm>
          <a:prstGeom prst="rect">
            <a:avLst/>
          </a:prstGeom>
          <a:noFill/>
        </p:spPr>
        <p:txBody>
          <a:bodyPr wrap="square" rtlCol="0">
            <a:spAutoFit/>
          </a:bodyPr>
          <a:lstStyle/>
          <a:p>
            <a:pPr algn="ctr"/>
            <a:r>
              <a:rPr lang="en-GB" sz="3600" b="1" dirty="0">
                <a:latin typeface="Sassoon Infant Md" panose="02000603050000020003" pitchFamily="50" charset="0"/>
              </a:rPr>
              <a:t>On the second day, God made the Earth and the sky.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94" r="2492"/>
          <a:stretch/>
        </p:blipFill>
        <p:spPr>
          <a:xfrm>
            <a:off x="-36512" y="0"/>
            <a:ext cx="9217024"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6" name="Rectangle 5"/>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9532" y="142227"/>
            <a:ext cx="8424936" cy="1077218"/>
          </a:xfrm>
          <a:prstGeom prst="rect">
            <a:avLst/>
          </a:prstGeom>
          <a:noFill/>
        </p:spPr>
        <p:txBody>
          <a:bodyPr wrap="square" rtlCol="0">
            <a:spAutoFit/>
          </a:bodyPr>
          <a:lstStyle/>
          <a:p>
            <a:pPr algn="ctr"/>
            <a:r>
              <a:rPr lang="en-GB" sz="3200" b="1" dirty="0">
                <a:latin typeface="Sassoon Infant Md" panose="02000603050000020003" pitchFamily="50" charset="0"/>
              </a:rPr>
              <a:t>On the third day God created the land and the seas. He also created plants and trees.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67" r="2420"/>
          <a:stretch/>
        </p:blipFill>
        <p:spPr>
          <a:xfrm>
            <a:off x="-36512" y="0"/>
            <a:ext cx="9217024" cy="6857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7" name="Rectangle 6"/>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59532" y="142227"/>
            <a:ext cx="8424936" cy="1077218"/>
          </a:xfrm>
          <a:prstGeom prst="rect">
            <a:avLst/>
          </a:prstGeom>
          <a:noFill/>
        </p:spPr>
        <p:txBody>
          <a:bodyPr wrap="square" rtlCol="0">
            <a:spAutoFit/>
          </a:bodyPr>
          <a:lstStyle/>
          <a:p>
            <a:pPr algn="ctr"/>
            <a:r>
              <a:rPr lang="en-GB" sz="3200" b="1" dirty="0">
                <a:latin typeface="Sassoon Infant Md" panose="02000603050000020003" pitchFamily="50" charset="0"/>
              </a:rPr>
              <a:t>On the fourth day God created the Sun, the Moon and the stars.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94" r="2492"/>
          <a:stretch/>
        </p:blipFill>
        <p:spPr>
          <a:xfrm>
            <a:off x="-36512" y="0"/>
            <a:ext cx="9217024" cy="6857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8" name="Rectangle 7"/>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59532" y="142227"/>
            <a:ext cx="8424936" cy="1077218"/>
          </a:xfrm>
          <a:prstGeom prst="rect">
            <a:avLst/>
          </a:prstGeom>
          <a:noFill/>
        </p:spPr>
        <p:txBody>
          <a:bodyPr wrap="square" rtlCol="0">
            <a:spAutoFit/>
          </a:bodyPr>
          <a:lstStyle/>
          <a:p>
            <a:pPr algn="ctr"/>
            <a:r>
              <a:rPr lang="en-GB" sz="3200" b="1" dirty="0">
                <a:latin typeface="Sassoon Infant Md" panose="02000603050000020003" pitchFamily="50" charset="0"/>
              </a:rPr>
              <a:t>On the fifth day God created birds and sea creatures.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974" r="2231"/>
          <a:stretch/>
        </p:blipFill>
        <p:spPr>
          <a:xfrm>
            <a:off x="1" y="0"/>
            <a:ext cx="9180511" cy="68465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 y="6610087"/>
            <a:ext cx="840148" cy="247912"/>
          </a:xfrm>
          <a:prstGeom prst="rect">
            <a:avLst/>
          </a:prstGeom>
        </p:spPr>
      </p:pic>
      <p:sp>
        <p:nvSpPr>
          <p:cNvPr id="7" name="Rectangle 6"/>
          <p:cNvSpPr/>
          <p:nvPr/>
        </p:nvSpPr>
        <p:spPr>
          <a:xfrm>
            <a:off x="-36512" y="-27384"/>
            <a:ext cx="9217024"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59532" y="27781"/>
            <a:ext cx="8424936" cy="1384995"/>
          </a:xfrm>
          <a:prstGeom prst="rect">
            <a:avLst/>
          </a:prstGeom>
          <a:noFill/>
        </p:spPr>
        <p:txBody>
          <a:bodyPr wrap="square" rtlCol="0">
            <a:spAutoFit/>
          </a:bodyPr>
          <a:lstStyle/>
          <a:p>
            <a:pPr algn="ctr"/>
            <a:r>
              <a:rPr lang="en-GB" sz="2800" b="1" dirty="0">
                <a:latin typeface="Sassoon Infant Md" panose="02000603050000020003" pitchFamily="50" charset="0"/>
              </a:rPr>
              <a:t>On the sixth day, God created animals to fill the Earth. God also created humans to enjoy and care for all that He had made.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1166</TotalTime>
  <Words>294</Words>
  <Application>Microsoft Office PowerPoint</Application>
  <PresentationFormat>On-screen Show (4:3)</PresentationFormat>
  <Paragraphs>17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Sassoon Infant Md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Gemma Matthews</cp:lastModifiedBy>
  <cp:revision>166</cp:revision>
  <dcterms:created xsi:type="dcterms:W3CDTF">2012-11-21T10:26:22Z</dcterms:created>
  <dcterms:modified xsi:type="dcterms:W3CDTF">2020-03-24T11:17:18Z</dcterms:modified>
</cp:coreProperties>
</file>