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750" r:id="rId2"/>
    <p:sldId id="1335" r:id="rId3"/>
    <p:sldId id="1751" r:id="rId4"/>
    <p:sldId id="1336" r:id="rId5"/>
    <p:sldId id="1752" r:id="rId6"/>
    <p:sldId id="1756" r:id="rId7"/>
    <p:sldId id="1641" r:id="rId8"/>
    <p:sldId id="1644" r:id="rId9"/>
    <p:sldId id="1753" r:id="rId10"/>
    <p:sldId id="1645" r:id="rId11"/>
    <p:sldId id="1647" r:id="rId12"/>
    <p:sldId id="17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53A1DF-BF59-4633-B00F-CCE7B2E3588B}">
          <p14:sldIdLst>
            <p14:sldId id="1750"/>
            <p14:sldId id="1335"/>
            <p14:sldId id="1751"/>
            <p14:sldId id="1336"/>
            <p14:sldId id="1752"/>
            <p14:sldId id="1756"/>
            <p14:sldId id="1641"/>
            <p14:sldId id="1644"/>
            <p14:sldId id="1753"/>
            <p14:sldId id="1645"/>
            <p14:sldId id="1647"/>
            <p14:sldId id="1701"/>
          </p14:sldIdLst>
        </p14:section>
        <p14:section name="Untitled Section" id="{174C3D90-0871-41B6-BC58-769E43D0158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73F8E-A1C6-4545-8320-DACCF19FC63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88DD-8459-4CA8-8CCD-B7954458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5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4D746-3044-4C39-B78B-742D1663589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14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4D746-3044-4C39-B78B-742D1663589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32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4D746-3044-4C39-B78B-742D1663589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8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4D746-3044-4C39-B78B-742D1663589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529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4D746-3044-4C39-B78B-742D1663589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52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3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1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8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8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1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38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8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5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4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3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AFE3A-CD5D-4603-9A82-5278AD671178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7948-AEFA-45F6-AE3F-9501B96BD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2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ZjCdTrrim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phoR_KCWR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rlCkkCcj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AB8F-32B6-4FA5-B238-CE93D0DF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hlinkClick r:id="rId2"/>
              </a:rPr>
              <a:t>Recognise tenths and hundredths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8960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BB209206-8FDE-41BD-A76D-9836EC0A4E87}"/>
              </a:ext>
            </a:extLst>
          </p:cNvPr>
          <p:cNvGrpSpPr/>
          <p:nvPr/>
        </p:nvGrpSpPr>
        <p:grpSpPr>
          <a:xfrm>
            <a:off x="0" y="-121230"/>
            <a:ext cx="12192000" cy="6858582"/>
            <a:chOff x="0" y="-19632"/>
            <a:chExt cx="12192000" cy="68585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D074EE-421A-47A1-9806-6B3169A3E5F4}"/>
                </a:ext>
              </a:extLst>
            </p:cNvPr>
            <p:cNvCxnSpPr/>
            <p:nvPr/>
          </p:nvCxnSpPr>
          <p:spPr>
            <a:xfrm>
              <a:off x="4611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E53D260-B4C0-4288-AB1E-5E0B3B7DBD7B}"/>
                </a:ext>
              </a:extLst>
            </p:cNvPr>
            <p:cNvCxnSpPr/>
            <p:nvPr/>
          </p:nvCxnSpPr>
          <p:spPr>
            <a:xfrm>
              <a:off x="9056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C57AE5-F45A-4F0E-B2CC-44E0A5B49B69}"/>
                </a:ext>
              </a:extLst>
            </p:cNvPr>
            <p:cNvCxnSpPr/>
            <p:nvPr/>
          </p:nvCxnSpPr>
          <p:spPr>
            <a:xfrm>
              <a:off x="1353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93A63D4-B786-4162-8834-423494E3714D}"/>
                </a:ext>
              </a:extLst>
            </p:cNvPr>
            <p:cNvCxnSpPr/>
            <p:nvPr/>
          </p:nvCxnSpPr>
          <p:spPr>
            <a:xfrm>
              <a:off x="12067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88DE18-AE37-4B9A-9E98-023A4142E3B6}"/>
                </a:ext>
              </a:extLst>
            </p:cNvPr>
            <p:cNvCxnSpPr/>
            <p:nvPr/>
          </p:nvCxnSpPr>
          <p:spPr>
            <a:xfrm>
              <a:off x="8049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F50790-439A-4136-A312-B1E6A00F52F6}"/>
                </a:ext>
              </a:extLst>
            </p:cNvPr>
            <p:cNvCxnSpPr/>
            <p:nvPr/>
          </p:nvCxnSpPr>
          <p:spPr>
            <a:xfrm>
              <a:off x="11174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EE43E2-8278-4370-BC11-CBF07114E3D0}"/>
                </a:ext>
              </a:extLst>
            </p:cNvPr>
            <p:cNvCxnSpPr/>
            <p:nvPr/>
          </p:nvCxnSpPr>
          <p:spPr>
            <a:xfrm>
              <a:off x="11620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EF695F4-6468-45E8-AA79-A17C8EFED66F}"/>
                </a:ext>
              </a:extLst>
            </p:cNvPr>
            <p:cNvCxnSpPr/>
            <p:nvPr/>
          </p:nvCxnSpPr>
          <p:spPr>
            <a:xfrm>
              <a:off x="6710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A268D48-045C-4203-B84A-93A37E7841B7}"/>
                </a:ext>
              </a:extLst>
            </p:cNvPr>
            <p:cNvCxnSpPr/>
            <p:nvPr/>
          </p:nvCxnSpPr>
          <p:spPr>
            <a:xfrm>
              <a:off x="8496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4ED9D5-8FC3-46B5-AE42-F2C1B691CAA1}"/>
                </a:ext>
              </a:extLst>
            </p:cNvPr>
            <p:cNvCxnSpPr/>
            <p:nvPr/>
          </p:nvCxnSpPr>
          <p:spPr>
            <a:xfrm>
              <a:off x="8942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6F56B1A-B0DB-4694-8661-C8DEF9C08EC7}"/>
                </a:ext>
              </a:extLst>
            </p:cNvPr>
            <p:cNvCxnSpPr/>
            <p:nvPr/>
          </p:nvCxnSpPr>
          <p:spPr>
            <a:xfrm>
              <a:off x="9388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887B168-092C-4D67-9AC8-A1520BFCF185}"/>
                </a:ext>
              </a:extLst>
            </p:cNvPr>
            <p:cNvCxnSpPr/>
            <p:nvPr/>
          </p:nvCxnSpPr>
          <p:spPr>
            <a:xfrm>
              <a:off x="9835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9CFB28-03FE-46BC-9248-4AA2DFC5E68C}"/>
                </a:ext>
              </a:extLst>
            </p:cNvPr>
            <p:cNvCxnSpPr/>
            <p:nvPr/>
          </p:nvCxnSpPr>
          <p:spPr>
            <a:xfrm>
              <a:off x="10281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78A5D49-542B-4DE4-8342-5A05D12664F4}"/>
                </a:ext>
              </a:extLst>
            </p:cNvPr>
            <p:cNvCxnSpPr/>
            <p:nvPr/>
          </p:nvCxnSpPr>
          <p:spPr>
            <a:xfrm>
              <a:off x="10728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E34C313-E659-4CC4-8DC9-5F8DAC24C3D0}"/>
                </a:ext>
              </a:extLst>
            </p:cNvPr>
            <p:cNvCxnSpPr/>
            <p:nvPr/>
          </p:nvCxnSpPr>
          <p:spPr>
            <a:xfrm>
              <a:off x="1800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F469EE-E542-44D6-9038-5CCFAF0051CB}"/>
                </a:ext>
              </a:extLst>
            </p:cNvPr>
            <p:cNvCxnSpPr/>
            <p:nvPr/>
          </p:nvCxnSpPr>
          <p:spPr>
            <a:xfrm>
              <a:off x="5371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F3EFDA-40BE-44BA-A4AD-3E1E2835914E}"/>
                </a:ext>
              </a:extLst>
            </p:cNvPr>
            <p:cNvCxnSpPr/>
            <p:nvPr/>
          </p:nvCxnSpPr>
          <p:spPr>
            <a:xfrm>
              <a:off x="5817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3722A27-3D08-413E-BFBA-49B1E11E48F2}"/>
                </a:ext>
              </a:extLst>
            </p:cNvPr>
            <p:cNvCxnSpPr/>
            <p:nvPr/>
          </p:nvCxnSpPr>
          <p:spPr>
            <a:xfrm>
              <a:off x="6264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F6A3CEC-B11D-4E50-8708-FA64800FAC20}"/>
                </a:ext>
              </a:extLst>
            </p:cNvPr>
            <p:cNvCxnSpPr/>
            <p:nvPr/>
          </p:nvCxnSpPr>
          <p:spPr>
            <a:xfrm>
              <a:off x="7156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8AD2D1-DC50-47DD-8F4D-5488AC1858AF}"/>
                </a:ext>
              </a:extLst>
            </p:cNvPr>
            <p:cNvCxnSpPr/>
            <p:nvPr/>
          </p:nvCxnSpPr>
          <p:spPr>
            <a:xfrm>
              <a:off x="7603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8F7F386-8B29-4A43-8CC8-FE06BD0B8D11}"/>
                </a:ext>
              </a:extLst>
            </p:cNvPr>
            <p:cNvCxnSpPr/>
            <p:nvPr/>
          </p:nvCxnSpPr>
          <p:spPr>
            <a:xfrm>
              <a:off x="3585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E7DBEE4-5807-46C6-BCA1-78DE0DE1AFBE}"/>
                </a:ext>
              </a:extLst>
            </p:cNvPr>
            <p:cNvCxnSpPr/>
            <p:nvPr/>
          </p:nvCxnSpPr>
          <p:spPr>
            <a:xfrm>
              <a:off x="4032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730CB8-5730-4147-8359-550B3F56344A}"/>
                </a:ext>
              </a:extLst>
            </p:cNvPr>
            <p:cNvCxnSpPr/>
            <p:nvPr/>
          </p:nvCxnSpPr>
          <p:spPr>
            <a:xfrm>
              <a:off x="4478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428EADE-3BBD-4BB2-B3F1-4EDE4014BFF5}"/>
                </a:ext>
              </a:extLst>
            </p:cNvPr>
            <p:cNvCxnSpPr/>
            <p:nvPr/>
          </p:nvCxnSpPr>
          <p:spPr>
            <a:xfrm>
              <a:off x="4924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C195154-5562-481E-B90D-989F7ABF0734}"/>
                </a:ext>
              </a:extLst>
            </p:cNvPr>
            <p:cNvCxnSpPr/>
            <p:nvPr/>
          </p:nvCxnSpPr>
          <p:spPr>
            <a:xfrm>
              <a:off x="2246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C020F7-2144-4DA6-BA35-A55E4733DE7D}"/>
                </a:ext>
              </a:extLst>
            </p:cNvPr>
            <p:cNvCxnSpPr/>
            <p:nvPr/>
          </p:nvCxnSpPr>
          <p:spPr>
            <a:xfrm>
              <a:off x="2692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B385652-74E9-4816-84C4-A1CCE1323D6D}"/>
                </a:ext>
              </a:extLst>
            </p:cNvPr>
            <p:cNvCxnSpPr/>
            <p:nvPr/>
          </p:nvCxnSpPr>
          <p:spPr>
            <a:xfrm>
              <a:off x="3139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FAB470-188D-4ACB-8E93-83AA323F3C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83600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4819490-CED7-40D2-9EA5-1496B70113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39047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F01F199-7276-492D-A5CA-F75A0E0186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942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5477CE-73E8-4678-AD88-16AF0C3B9C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496792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8095414-8FDD-4FB6-B834-2544E26722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39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1D32F6B-1420-468F-94A5-0AD104DCB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85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04DE965-9F2D-48F8-92AD-95AAE6D33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032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895F55-603C-4066-89F0-1A143AF33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371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9334C7-0107-4EFC-8D5C-FCA7F84A8A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817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1FC669E-C70E-42A6-B160-BE1C30D65C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264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7BB0FFF-0D01-404F-A6CF-AEEC3D42F0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710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3139B46-9FD4-4141-A53E-2B8659DF5B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156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05EE3FC-96FB-4798-B96E-739635870C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603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D88627C-FE44-444D-A1AE-D7C020419B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049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E053B0A-E720-4104-B2AF-1DA529F31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478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576BEE-0F7A-4E55-9781-896CDFE695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924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2" name="Rectangle 181">
            <a:extLst>
              <a:ext uri="{FF2B5EF4-FFF2-40B4-BE49-F238E27FC236}">
                <a16:creationId xmlns:a16="http://schemas.microsoft.com/office/drawing/2014/main" id="{352C8442-8750-47C2-89F5-747F047BC107}"/>
              </a:ext>
            </a:extLst>
          </p:cNvPr>
          <p:cNvSpPr/>
          <p:nvPr/>
        </p:nvSpPr>
        <p:spPr>
          <a:xfrm rot="10800000">
            <a:off x="8101438" y="1490100"/>
            <a:ext cx="3859356" cy="2533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D0E3E80E-D5B4-4670-B045-46C2B34B2120}"/>
              </a:ext>
            </a:extLst>
          </p:cNvPr>
          <p:cNvSpPr/>
          <p:nvPr/>
        </p:nvSpPr>
        <p:spPr>
          <a:xfrm rot="10800000">
            <a:off x="2348309" y="1448552"/>
            <a:ext cx="3859356" cy="2533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9772700-E970-410D-B12F-2647C9D7A151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F69AA70-B91C-4037-A94C-F7B309E6A83F}"/>
              </a:ext>
            </a:extLst>
          </p:cNvPr>
          <p:cNvGrpSpPr/>
          <p:nvPr/>
        </p:nvGrpSpPr>
        <p:grpSpPr>
          <a:xfrm>
            <a:off x="221736" y="369062"/>
            <a:ext cx="4131865" cy="817087"/>
            <a:chOff x="255525" y="372323"/>
            <a:chExt cx="2831178" cy="1134018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1B00850-7EE2-4024-8AD9-8DADE45AF98D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75DF88C-8124-4A59-93A4-D73F65616F47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0.2 – 0.02 = </a:t>
              </a: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82820F8-9C2F-4DCB-8EA9-EFA60AF56E61}"/>
              </a:ext>
            </a:extLst>
          </p:cNvPr>
          <p:cNvSpPr/>
          <p:nvPr/>
        </p:nvSpPr>
        <p:spPr>
          <a:xfrm>
            <a:off x="2718565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CCD91B2-9F89-4845-A34D-993EAF2C8CAF}"/>
              </a:ext>
            </a:extLst>
          </p:cNvPr>
          <p:cNvSpPr txBox="1"/>
          <p:nvPr/>
        </p:nvSpPr>
        <p:spPr>
          <a:xfrm>
            <a:off x="2887826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0.18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2CDE7BB-6E3B-4560-90E2-ECFC0109E054}"/>
              </a:ext>
            </a:extLst>
          </p:cNvPr>
          <p:cNvGrpSpPr/>
          <p:nvPr/>
        </p:nvGrpSpPr>
        <p:grpSpPr>
          <a:xfrm>
            <a:off x="6275385" y="369062"/>
            <a:ext cx="4131865" cy="817087"/>
            <a:chOff x="255525" y="372323"/>
            <a:chExt cx="2831178" cy="1134018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426D14D3-61DA-4601-8618-F6F91FCAD2C2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4C68E12-FCCA-4CDE-9613-BF5D802EE39A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0.5 – 0.06 = </a:t>
              </a:r>
            </a:p>
          </p:txBody>
        </p:sp>
      </p:grp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64A6296-648B-4EF0-BF8A-63922FFADD70}"/>
              </a:ext>
            </a:extLst>
          </p:cNvPr>
          <p:cNvSpPr/>
          <p:nvPr/>
        </p:nvSpPr>
        <p:spPr>
          <a:xfrm>
            <a:off x="8772214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82F0D45-6B47-4F16-BBF3-216540C9BB45}"/>
              </a:ext>
            </a:extLst>
          </p:cNvPr>
          <p:cNvSpPr txBox="1"/>
          <p:nvPr/>
        </p:nvSpPr>
        <p:spPr>
          <a:xfrm>
            <a:off x="8941475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0.44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B6E2190E-D880-4DC9-BCBD-2D46C191F8A8}"/>
              </a:ext>
            </a:extLst>
          </p:cNvPr>
          <p:cNvSpPr txBox="1"/>
          <p:nvPr/>
        </p:nvSpPr>
        <p:spPr>
          <a:xfrm>
            <a:off x="911177" y="1784901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0.2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7963FCAF-5AB4-472E-8C7C-1E05EB0D93B3}"/>
              </a:ext>
            </a:extLst>
          </p:cNvPr>
          <p:cNvSpPr txBox="1"/>
          <p:nvPr/>
        </p:nvSpPr>
        <p:spPr>
          <a:xfrm>
            <a:off x="901286" y="2222035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0.0 2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234320CF-F0F5-4B09-B26C-6BBEA98E744C}"/>
              </a:ext>
            </a:extLst>
          </p:cNvPr>
          <p:cNvCxnSpPr>
            <a:cxnSpLocks/>
          </p:cNvCxnSpPr>
          <p:nvPr/>
        </p:nvCxnSpPr>
        <p:spPr>
          <a:xfrm>
            <a:off x="476539" y="2733111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9697BF27-F98A-4CDC-A698-AF17A9736DBE}"/>
              </a:ext>
            </a:extLst>
          </p:cNvPr>
          <p:cNvCxnSpPr>
            <a:cxnSpLocks/>
          </p:cNvCxnSpPr>
          <p:nvPr/>
        </p:nvCxnSpPr>
        <p:spPr>
          <a:xfrm>
            <a:off x="476539" y="3182116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4BF39686-D243-410A-8F73-51FC62EFF693}"/>
              </a:ext>
            </a:extLst>
          </p:cNvPr>
          <p:cNvSpPr txBox="1"/>
          <p:nvPr/>
        </p:nvSpPr>
        <p:spPr>
          <a:xfrm>
            <a:off x="549292" y="2231018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121DD5F6-5E54-49BC-A242-C8B6D89DE9A8}"/>
              </a:ext>
            </a:extLst>
          </p:cNvPr>
          <p:cNvSpPr txBox="1"/>
          <p:nvPr/>
        </p:nvSpPr>
        <p:spPr>
          <a:xfrm>
            <a:off x="1792864" y="1781955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7898B75-3253-45D9-8FB8-1316B81BEAEB}"/>
              </a:ext>
            </a:extLst>
          </p:cNvPr>
          <p:cNvSpPr txBox="1"/>
          <p:nvPr/>
        </p:nvSpPr>
        <p:spPr>
          <a:xfrm>
            <a:off x="1206151" y="265729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F3D14C4E-6258-4C05-84F6-8A1B490C2119}"/>
              </a:ext>
            </a:extLst>
          </p:cNvPr>
          <p:cNvSpPr txBox="1"/>
          <p:nvPr/>
        </p:nvSpPr>
        <p:spPr>
          <a:xfrm>
            <a:off x="1801062" y="265729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3E937E49-D794-4BF0-AC75-0282D57FF517}"/>
              </a:ext>
            </a:extLst>
          </p:cNvPr>
          <p:cNvSpPr txBox="1"/>
          <p:nvPr/>
        </p:nvSpPr>
        <p:spPr>
          <a:xfrm>
            <a:off x="1382965" y="265435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CA0A9C71-E536-4E95-ADC0-A1F1261184BC}"/>
              </a:ext>
            </a:extLst>
          </p:cNvPr>
          <p:cNvSpPr txBox="1"/>
          <p:nvPr/>
        </p:nvSpPr>
        <p:spPr>
          <a:xfrm>
            <a:off x="884727" y="2661015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4819B4DF-3F6C-4C90-AA8C-D5C1AE7E284D}"/>
              </a:ext>
            </a:extLst>
          </p:cNvPr>
          <p:cNvSpPr txBox="1"/>
          <p:nvPr/>
        </p:nvSpPr>
        <p:spPr>
          <a:xfrm>
            <a:off x="6709061" y="1768859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0.5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8FBE705-5A10-4C1D-B2B6-8D8B86C331FD}"/>
              </a:ext>
            </a:extLst>
          </p:cNvPr>
          <p:cNvSpPr txBox="1"/>
          <p:nvPr/>
        </p:nvSpPr>
        <p:spPr>
          <a:xfrm>
            <a:off x="6699170" y="2205993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0.0 6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991E2BE1-9DC2-4B1B-B89D-B110D802ACE4}"/>
              </a:ext>
            </a:extLst>
          </p:cNvPr>
          <p:cNvCxnSpPr>
            <a:cxnSpLocks/>
          </p:cNvCxnSpPr>
          <p:nvPr/>
        </p:nvCxnSpPr>
        <p:spPr>
          <a:xfrm>
            <a:off x="6274423" y="2717069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B4FE13F6-B904-4C2B-A2B2-25D07D6B948D}"/>
              </a:ext>
            </a:extLst>
          </p:cNvPr>
          <p:cNvCxnSpPr>
            <a:cxnSpLocks/>
          </p:cNvCxnSpPr>
          <p:nvPr/>
        </p:nvCxnSpPr>
        <p:spPr>
          <a:xfrm>
            <a:off x="6274423" y="3166074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888A4084-F1B6-4912-97FA-1783E6A8A9CD}"/>
              </a:ext>
            </a:extLst>
          </p:cNvPr>
          <p:cNvSpPr txBox="1"/>
          <p:nvPr/>
        </p:nvSpPr>
        <p:spPr>
          <a:xfrm>
            <a:off x="6347176" y="2214976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0348422-CB6C-45B1-8089-A97AE42D550B}"/>
              </a:ext>
            </a:extLst>
          </p:cNvPr>
          <p:cNvSpPr txBox="1"/>
          <p:nvPr/>
        </p:nvSpPr>
        <p:spPr>
          <a:xfrm>
            <a:off x="7590748" y="176591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6BE332D-4AFA-4399-AFAF-5963DE14A9D3}"/>
              </a:ext>
            </a:extLst>
          </p:cNvPr>
          <p:cNvSpPr txBox="1"/>
          <p:nvPr/>
        </p:nvSpPr>
        <p:spPr>
          <a:xfrm>
            <a:off x="7004035" y="2641256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9BE271E-D91E-43DD-B53C-F11DDC906342}"/>
              </a:ext>
            </a:extLst>
          </p:cNvPr>
          <p:cNvSpPr txBox="1"/>
          <p:nvPr/>
        </p:nvSpPr>
        <p:spPr>
          <a:xfrm>
            <a:off x="7598946" y="2641256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EE26AC62-334C-4406-9B1C-9A4E41CD2C79}"/>
              </a:ext>
            </a:extLst>
          </p:cNvPr>
          <p:cNvSpPr txBox="1"/>
          <p:nvPr/>
        </p:nvSpPr>
        <p:spPr>
          <a:xfrm>
            <a:off x="7180849" y="263831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351BBAFA-EFC4-486A-A79D-4C7C641E19A1}"/>
              </a:ext>
            </a:extLst>
          </p:cNvPr>
          <p:cNvSpPr txBox="1"/>
          <p:nvPr/>
        </p:nvSpPr>
        <p:spPr>
          <a:xfrm>
            <a:off x="6682611" y="264497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B014006-B4DD-40A8-8698-3C0534DC29FB}"/>
              </a:ext>
            </a:extLst>
          </p:cNvPr>
          <p:cNvCxnSpPr>
            <a:cxnSpLocks/>
          </p:cNvCxnSpPr>
          <p:nvPr/>
        </p:nvCxnSpPr>
        <p:spPr>
          <a:xfrm flipV="1">
            <a:off x="1360547" y="1859631"/>
            <a:ext cx="439241" cy="4205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5BC592C-74B2-4E3E-99B5-85D1BE7DF7C5}"/>
              </a:ext>
            </a:extLst>
          </p:cNvPr>
          <p:cNvSpPr txBox="1"/>
          <p:nvPr/>
        </p:nvSpPr>
        <p:spPr>
          <a:xfrm>
            <a:off x="1388832" y="1515136"/>
            <a:ext cx="33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C8E0CC0-CD51-4E76-90AC-5889AC543A30}"/>
              </a:ext>
            </a:extLst>
          </p:cNvPr>
          <p:cNvSpPr txBox="1"/>
          <p:nvPr/>
        </p:nvSpPr>
        <p:spPr>
          <a:xfrm>
            <a:off x="1674486" y="1812249"/>
            <a:ext cx="316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Black" panose="020B0A04020102020204" pitchFamily="34" charset="0"/>
              </a:rPr>
              <a:t>1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CF5CA1C-77FE-47F6-92FC-0F19BF46EAE4}"/>
              </a:ext>
            </a:extLst>
          </p:cNvPr>
          <p:cNvCxnSpPr>
            <a:cxnSpLocks/>
          </p:cNvCxnSpPr>
          <p:nvPr/>
        </p:nvCxnSpPr>
        <p:spPr>
          <a:xfrm flipV="1">
            <a:off x="7154391" y="1860076"/>
            <a:ext cx="439241" cy="4205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FC579B2D-EF1E-4F06-BFCF-58B772F94AE5}"/>
              </a:ext>
            </a:extLst>
          </p:cNvPr>
          <p:cNvSpPr txBox="1"/>
          <p:nvPr/>
        </p:nvSpPr>
        <p:spPr>
          <a:xfrm>
            <a:off x="7182676" y="1515581"/>
            <a:ext cx="33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3754E20-29A0-458B-BC09-E53DD8BCED6C}"/>
              </a:ext>
            </a:extLst>
          </p:cNvPr>
          <p:cNvSpPr txBox="1"/>
          <p:nvPr/>
        </p:nvSpPr>
        <p:spPr>
          <a:xfrm>
            <a:off x="7468330" y="1812694"/>
            <a:ext cx="316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C5D0B1A-5AF9-4E86-A660-7BD7DAFF9C14}"/>
              </a:ext>
            </a:extLst>
          </p:cNvPr>
          <p:cNvSpPr/>
          <p:nvPr/>
        </p:nvSpPr>
        <p:spPr>
          <a:xfrm>
            <a:off x="5339620" y="1791039"/>
            <a:ext cx="727187" cy="207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A210DF8-9ABB-4B92-82AD-75DB0D603321}"/>
              </a:ext>
            </a:extLst>
          </p:cNvPr>
          <p:cNvSpPr/>
          <p:nvPr/>
        </p:nvSpPr>
        <p:spPr>
          <a:xfrm>
            <a:off x="2452447" y="1789659"/>
            <a:ext cx="2892942" cy="207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79714BF-7412-48AA-8E89-CDDB81046DD1}"/>
              </a:ext>
            </a:extLst>
          </p:cNvPr>
          <p:cNvSpPr/>
          <p:nvPr/>
        </p:nvSpPr>
        <p:spPr>
          <a:xfrm>
            <a:off x="2459637" y="1563477"/>
            <a:ext cx="3619785" cy="207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6C8A48C-37B6-4D04-805D-0256464D7278}"/>
              </a:ext>
            </a:extLst>
          </p:cNvPr>
          <p:cNvGrpSpPr/>
          <p:nvPr/>
        </p:nvGrpSpPr>
        <p:grpSpPr>
          <a:xfrm rot="5400000">
            <a:off x="3172440" y="824226"/>
            <a:ext cx="2160000" cy="3639584"/>
            <a:chOff x="3475111" y="1828645"/>
            <a:chExt cx="2160000" cy="3639584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917172C2-8298-4C98-9DBB-91F879F90E9D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D0966C0D-4798-40BD-B1B3-3B4F079EF9B4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036F2E84-F144-415B-A83B-3EA632F7374E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94DC1595-11C3-417F-B281-A273D02AF9E2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11A5CE6C-D35A-4F17-8793-9A8801684230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53A0829-A489-48C2-A574-A0FCBE8C28FB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6E9ECFEE-40AF-48A2-B449-8B412E9E2953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D57C7FDC-5FA0-4D76-B68F-884401CDAFD2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DE35D0A4-39F8-448A-AB91-1581D8E090A0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26730A27-407F-4BB6-98EB-6F2C4ED339F0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B30446C1-4523-448B-B5E1-33C3ABFBC6AC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4B2B3D1A-6924-4F6C-B507-9436EEF4E927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0DE1D9B8-A461-44A5-903A-1B8A49DC8540}"/>
              </a:ext>
            </a:extLst>
          </p:cNvPr>
          <p:cNvGrpSpPr/>
          <p:nvPr/>
        </p:nvGrpSpPr>
        <p:grpSpPr>
          <a:xfrm rot="16200000">
            <a:off x="3179855" y="838689"/>
            <a:ext cx="2159547" cy="3599984"/>
            <a:chOff x="8927130" y="1848444"/>
            <a:chExt cx="2159547" cy="359998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957586C8-EB63-4D45-B4B6-7329659F764A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488B4B1D-A497-4C43-BFEC-8C5AC13DE1E1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363B3A9F-FD99-4CAC-ADE9-BA306EB6C39D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A17C313A-1100-44E6-9469-792A9F43886D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E1484400-C681-420B-A87A-4E6D6B30B979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80E90AA0-5266-4938-88C2-7ED3B6C2ED7B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520F14B-6B38-4547-9B6B-0BF6509CA07D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8191C48E-240D-47CC-A132-38A56A61FDA0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7A94A336-6EC5-476C-ACF7-A256257B8184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2F9BC365-6BE8-4104-B56C-206BCD9ACCBF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A68E0F5-9D2F-4B60-969D-7A4A81433697}"/>
              </a:ext>
            </a:extLst>
          </p:cNvPr>
          <p:cNvSpPr/>
          <p:nvPr/>
        </p:nvSpPr>
        <p:spPr>
          <a:xfrm>
            <a:off x="9701276" y="2430774"/>
            <a:ext cx="2174370" cy="207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EF5FBE6-B94E-4328-923A-8BB6F777E3F9}"/>
              </a:ext>
            </a:extLst>
          </p:cNvPr>
          <p:cNvSpPr/>
          <p:nvPr/>
        </p:nvSpPr>
        <p:spPr>
          <a:xfrm>
            <a:off x="8261285" y="2429394"/>
            <a:ext cx="1454373" cy="2075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2711F91-A100-41F3-ACE9-758616CDE0B4}"/>
              </a:ext>
            </a:extLst>
          </p:cNvPr>
          <p:cNvSpPr/>
          <p:nvPr/>
        </p:nvSpPr>
        <p:spPr>
          <a:xfrm>
            <a:off x="8268475" y="1555512"/>
            <a:ext cx="3619785" cy="8661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44E3927-9E4B-4135-AFC5-7D4E1F3EC017}"/>
              </a:ext>
            </a:extLst>
          </p:cNvPr>
          <p:cNvGrpSpPr/>
          <p:nvPr/>
        </p:nvGrpSpPr>
        <p:grpSpPr>
          <a:xfrm rot="5400000">
            <a:off x="8981278" y="816261"/>
            <a:ext cx="2160000" cy="3639584"/>
            <a:chOff x="3475111" y="1828645"/>
            <a:chExt cx="2160000" cy="3639584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5B803912-3DC9-47F9-B054-9B042F0EA8A5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B649BD60-AEF3-4027-9339-0830E1E173A1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76F89881-7B32-4471-8FD3-9C0EC522BF55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3BF77B25-1C04-4E7E-822A-70DA49431561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A486720A-8AAD-47A8-8489-06EBA619D11C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110B2436-0851-4E4E-9E23-ED1173E219A9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164F4762-098E-4947-A05C-7B6EDEB2BB28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59CDAD02-6BE5-4626-90EB-775F677F0B67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5A6DB102-DA3B-4721-95BE-70B8A5B991D3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69B95755-49B6-428E-A7A6-40855017C21E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FC6E3763-1A56-4C4C-B94E-462B5238DC1E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3F07E91E-D08E-42B9-A0A9-B7C60D56614A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37E54E8-06A0-4253-AA22-7973CA5C79EE}"/>
              </a:ext>
            </a:extLst>
          </p:cNvPr>
          <p:cNvGrpSpPr/>
          <p:nvPr/>
        </p:nvGrpSpPr>
        <p:grpSpPr>
          <a:xfrm rot="16200000">
            <a:off x="8988693" y="830724"/>
            <a:ext cx="2159547" cy="3599984"/>
            <a:chOff x="8927130" y="1848444"/>
            <a:chExt cx="2159547" cy="3599984"/>
          </a:xfrm>
        </p:grpSpPr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E011AB90-079D-4D2E-B3BA-F577FA7AEC8D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1BDF659-E583-4FBB-811B-8E8AF5CB41BD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22061B62-E164-41F4-8323-68A42B8C95AB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60C6BBA-B64E-44BD-A8D2-3176E2EE4B3F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68E1F5AA-2212-4510-98AA-1681B28B2E90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3C72EB27-9079-495B-AAA5-1F9CAAFCAECC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4D30F326-597E-4833-8CA7-5434E4FF902F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04F35B94-E065-440A-895A-613977B5EA75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A506D779-D8D6-4A32-A64B-A1D4C8234804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7ACCCF9C-26E9-4C1B-9F72-6617ABAFD4AB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</p:spTree>
    <p:extLst>
      <p:ext uri="{BB962C8B-B14F-4D97-AF65-F5344CB8AC3E}">
        <p14:creationId xmlns:p14="http://schemas.microsoft.com/office/powerpoint/2010/main" val="73978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3" grpId="0" animBg="1"/>
      <p:bldP spid="137" grpId="0"/>
      <p:bldP spid="260" grpId="0"/>
      <p:bldP spid="314" grpId="0"/>
      <p:bldP spid="315" grpId="0"/>
      <p:bldP spid="318" grpId="0"/>
      <p:bldP spid="319" grpId="0"/>
      <p:bldP spid="320" grpId="0"/>
      <p:bldP spid="321" grpId="0"/>
      <p:bldP spid="322" grpId="0"/>
      <p:bldP spid="323" grpId="0"/>
      <p:bldP spid="325" grpId="0"/>
      <p:bldP spid="326" grpId="0"/>
      <p:bldP spid="329" grpId="0"/>
      <p:bldP spid="330" grpId="0"/>
      <p:bldP spid="331" grpId="0"/>
      <p:bldP spid="332" grpId="0"/>
      <p:bldP spid="333" grpId="0"/>
      <p:bldP spid="334" grpId="0"/>
      <p:bldP spid="118" grpId="0"/>
      <p:bldP spid="119" grpId="0"/>
      <p:bldP spid="121" grpId="0"/>
      <p:bldP spid="122" grpId="0"/>
      <p:bldP spid="123" grpId="0" animBg="1"/>
      <p:bldP spid="123" grpId="1" animBg="1"/>
      <p:bldP spid="124" grpId="0" animBg="1"/>
      <p:bldP spid="125" grpId="0" animBg="1"/>
      <p:bldP spid="155" grpId="0" animBg="1"/>
      <p:bldP spid="155" grpId="1" animBg="1"/>
      <p:bldP spid="156" grpId="0" animBg="1"/>
      <p:bldP spid="1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BB209206-8FDE-41BD-A76D-9836EC0A4E87}"/>
              </a:ext>
            </a:extLst>
          </p:cNvPr>
          <p:cNvGrpSpPr/>
          <p:nvPr/>
        </p:nvGrpSpPr>
        <p:grpSpPr>
          <a:xfrm>
            <a:off x="0" y="-121230"/>
            <a:ext cx="12192000" cy="6858582"/>
            <a:chOff x="0" y="-19632"/>
            <a:chExt cx="12192000" cy="68585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D074EE-421A-47A1-9806-6B3169A3E5F4}"/>
                </a:ext>
              </a:extLst>
            </p:cNvPr>
            <p:cNvCxnSpPr/>
            <p:nvPr/>
          </p:nvCxnSpPr>
          <p:spPr>
            <a:xfrm>
              <a:off x="4611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E53D260-B4C0-4288-AB1E-5E0B3B7DBD7B}"/>
                </a:ext>
              </a:extLst>
            </p:cNvPr>
            <p:cNvCxnSpPr/>
            <p:nvPr/>
          </p:nvCxnSpPr>
          <p:spPr>
            <a:xfrm>
              <a:off x="9056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C57AE5-F45A-4F0E-B2CC-44E0A5B49B69}"/>
                </a:ext>
              </a:extLst>
            </p:cNvPr>
            <p:cNvCxnSpPr/>
            <p:nvPr/>
          </p:nvCxnSpPr>
          <p:spPr>
            <a:xfrm>
              <a:off x="1353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93A63D4-B786-4162-8834-423494E3714D}"/>
                </a:ext>
              </a:extLst>
            </p:cNvPr>
            <p:cNvCxnSpPr/>
            <p:nvPr/>
          </p:nvCxnSpPr>
          <p:spPr>
            <a:xfrm>
              <a:off x="12067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88DE18-AE37-4B9A-9E98-023A4142E3B6}"/>
                </a:ext>
              </a:extLst>
            </p:cNvPr>
            <p:cNvCxnSpPr/>
            <p:nvPr/>
          </p:nvCxnSpPr>
          <p:spPr>
            <a:xfrm>
              <a:off x="8049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F50790-439A-4136-A312-B1E6A00F52F6}"/>
                </a:ext>
              </a:extLst>
            </p:cNvPr>
            <p:cNvCxnSpPr/>
            <p:nvPr/>
          </p:nvCxnSpPr>
          <p:spPr>
            <a:xfrm>
              <a:off x="11174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EE43E2-8278-4370-BC11-CBF07114E3D0}"/>
                </a:ext>
              </a:extLst>
            </p:cNvPr>
            <p:cNvCxnSpPr/>
            <p:nvPr/>
          </p:nvCxnSpPr>
          <p:spPr>
            <a:xfrm>
              <a:off x="11620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EF695F4-6468-45E8-AA79-A17C8EFED66F}"/>
                </a:ext>
              </a:extLst>
            </p:cNvPr>
            <p:cNvCxnSpPr/>
            <p:nvPr/>
          </p:nvCxnSpPr>
          <p:spPr>
            <a:xfrm>
              <a:off x="6710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A268D48-045C-4203-B84A-93A37E7841B7}"/>
                </a:ext>
              </a:extLst>
            </p:cNvPr>
            <p:cNvCxnSpPr/>
            <p:nvPr/>
          </p:nvCxnSpPr>
          <p:spPr>
            <a:xfrm>
              <a:off x="8496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4ED9D5-8FC3-46B5-AE42-F2C1B691CAA1}"/>
                </a:ext>
              </a:extLst>
            </p:cNvPr>
            <p:cNvCxnSpPr/>
            <p:nvPr/>
          </p:nvCxnSpPr>
          <p:spPr>
            <a:xfrm>
              <a:off x="8942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6F56B1A-B0DB-4694-8661-C8DEF9C08EC7}"/>
                </a:ext>
              </a:extLst>
            </p:cNvPr>
            <p:cNvCxnSpPr/>
            <p:nvPr/>
          </p:nvCxnSpPr>
          <p:spPr>
            <a:xfrm>
              <a:off x="9388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887B168-092C-4D67-9AC8-A1520BFCF185}"/>
                </a:ext>
              </a:extLst>
            </p:cNvPr>
            <p:cNvCxnSpPr/>
            <p:nvPr/>
          </p:nvCxnSpPr>
          <p:spPr>
            <a:xfrm>
              <a:off x="9835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9CFB28-03FE-46BC-9248-4AA2DFC5E68C}"/>
                </a:ext>
              </a:extLst>
            </p:cNvPr>
            <p:cNvCxnSpPr/>
            <p:nvPr/>
          </p:nvCxnSpPr>
          <p:spPr>
            <a:xfrm>
              <a:off x="10281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78A5D49-542B-4DE4-8342-5A05D12664F4}"/>
                </a:ext>
              </a:extLst>
            </p:cNvPr>
            <p:cNvCxnSpPr/>
            <p:nvPr/>
          </p:nvCxnSpPr>
          <p:spPr>
            <a:xfrm>
              <a:off x="10728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E34C313-E659-4CC4-8DC9-5F8DAC24C3D0}"/>
                </a:ext>
              </a:extLst>
            </p:cNvPr>
            <p:cNvCxnSpPr/>
            <p:nvPr/>
          </p:nvCxnSpPr>
          <p:spPr>
            <a:xfrm>
              <a:off x="1800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F469EE-E542-44D6-9038-5CCFAF0051CB}"/>
                </a:ext>
              </a:extLst>
            </p:cNvPr>
            <p:cNvCxnSpPr/>
            <p:nvPr/>
          </p:nvCxnSpPr>
          <p:spPr>
            <a:xfrm>
              <a:off x="5371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F3EFDA-40BE-44BA-A4AD-3E1E2835914E}"/>
                </a:ext>
              </a:extLst>
            </p:cNvPr>
            <p:cNvCxnSpPr/>
            <p:nvPr/>
          </p:nvCxnSpPr>
          <p:spPr>
            <a:xfrm>
              <a:off x="5817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3722A27-3D08-413E-BFBA-49B1E11E48F2}"/>
                </a:ext>
              </a:extLst>
            </p:cNvPr>
            <p:cNvCxnSpPr/>
            <p:nvPr/>
          </p:nvCxnSpPr>
          <p:spPr>
            <a:xfrm>
              <a:off x="6264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F6A3CEC-B11D-4E50-8708-FA64800FAC20}"/>
                </a:ext>
              </a:extLst>
            </p:cNvPr>
            <p:cNvCxnSpPr/>
            <p:nvPr/>
          </p:nvCxnSpPr>
          <p:spPr>
            <a:xfrm>
              <a:off x="7156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8AD2D1-DC50-47DD-8F4D-5488AC1858AF}"/>
                </a:ext>
              </a:extLst>
            </p:cNvPr>
            <p:cNvCxnSpPr/>
            <p:nvPr/>
          </p:nvCxnSpPr>
          <p:spPr>
            <a:xfrm>
              <a:off x="7603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8F7F386-8B29-4A43-8CC8-FE06BD0B8D11}"/>
                </a:ext>
              </a:extLst>
            </p:cNvPr>
            <p:cNvCxnSpPr/>
            <p:nvPr/>
          </p:nvCxnSpPr>
          <p:spPr>
            <a:xfrm>
              <a:off x="3585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E7DBEE4-5807-46C6-BCA1-78DE0DE1AFBE}"/>
                </a:ext>
              </a:extLst>
            </p:cNvPr>
            <p:cNvCxnSpPr/>
            <p:nvPr/>
          </p:nvCxnSpPr>
          <p:spPr>
            <a:xfrm>
              <a:off x="4032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730CB8-5730-4147-8359-550B3F56344A}"/>
                </a:ext>
              </a:extLst>
            </p:cNvPr>
            <p:cNvCxnSpPr/>
            <p:nvPr/>
          </p:nvCxnSpPr>
          <p:spPr>
            <a:xfrm>
              <a:off x="4478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428EADE-3BBD-4BB2-B3F1-4EDE4014BFF5}"/>
                </a:ext>
              </a:extLst>
            </p:cNvPr>
            <p:cNvCxnSpPr/>
            <p:nvPr/>
          </p:nvCxnSpPr>
          <p:spPr>
            <a:xfrm>
              <a:off x="4924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C195154-5562-481E-B90D-989F7ABF0734}"/>
                </a:ext>
              </a:extLst>
            </p:cNvPr>
            <p:cNvCxnSpPr/>
            <p:nvPr/>
          </p:nvCxnSpPr>
          <p:spPr>
            <a:xfrm>
              <a:off x="2246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C020F7-2144-4DA6-BA35-A55E4733DE7D}"/>
                </a:ext>
              </a:extLst>
            </p:cNvPr>
            <p:cNvCxnSpPr/>
            <p:nvPr/>
          </p:nvCxnSpPr>
          <p:spPr>
            <a:xfrm>
              <a:off x="2692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B385652-74E9-4816-84C4-A1CCE1323D6D}"/>
                </a:ext>
              </a:extLst>
            </p:cNvPr>
            <p:cNvCxnSpPr/>
            <p:nvPr/>
          </p:nvCxnSpPr>
          <p:spPr>
            <a:xfrm>
              <a:off x="3139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FAB470-188D-4ACB-8E93-83AA323F3C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83600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4819490-CED7-40D2-9EA5-1496B70113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39047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F01F199-7276-492D-A5CA-F75A0E0186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942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5477CE-73E8-4678-AD88-16AF0C3B9C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496792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8095414-8FDD-4FB6-B834-2544E26722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39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1D32F6B-1420-468F-94A5-0AD104DCB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85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04DE965-9F2D-48F8-92AD-95AAE6D33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032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895F55-603C-4066-89F0-1A143AF33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371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9334C7-0107-4EFC-8D5C-FCA7F84A8A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817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1FC669E-C70E-42A6-B160-BE1C30D65C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264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7BB0FFF-0D01-404F-A6CF-AEEC3D42F0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710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3139B46-9FD4-4141-A53E-2B8659DF5B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156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05EE3FC-96FB-4798-B96E-739635870C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603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D88627C-FE44-444D-A1AE-D7C020419B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049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E053B0A-E720-4104-B2AF-1DA529F31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478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576BEE-0F7A-4E55-9781-896CDFE695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924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Rectangle 226">
            <a:extLst>
              <a:ext uri="{FF2B5EF4-FFF2-40B4-BE49-F238E27FC236}">
                <a16:creationId xmlns:a16="http://schemas.microsoft.com/office/drawing/2014/main" id="{39201CCB-0B79-4400-88B8-AC7CAC8F6144}"/>
              </a:ext>
            </a:extLst>
          </p:cNvPr>
          <p:cNvSpPr/>
          <p:nvPr/>
        </p:nvSpPr>
        <p:spPr>
          <a:xfrm rot="10800000">
            <a:off x="8101438" y="1490100"/>
            <a:ext cx="3859356" cy="2533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23B65610-FB90-4275-891D-CF9641E608C2}"/>
              </a:ext>
            </a:extLst>
          </p:cNvPr>
          <p:cNvSpPr/>
          <p:nvPr/>
        </p:nvSpPr>
        <p:spPr>
          <a:xfrm rot="10800000">
            <a:off x="2348309" y="1448552"/>
            <a:ext cx="3859356" cy="25332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9772700-E970-410D-B12F-2647C9D7A151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F69AA70-B91C-4037-A94C-F7B309E6A83F}"/>
              </a:ext>
            </a:extLst>
          </p:cNvPr>
          <p:cNvGrpSpPr/>
          <p:nvPr/>
        </p:nvGrpSpPr>
        <p:grpSpPr>
          <a:xfrm>
            <a:off x="221736" y="369062"/>
            <a:ext cx="4131865" cy="817087"/>
            <a:chOff x="255525" y="372323"/>
            <a:chExt cx="2831178" cy="1134018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1B00850-7EE2-4024-8AD9-8DADE45AF98D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75DF88C-8124-4A59-93A4-D73F65616F47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0.45 – 0.3 = </a:t>
              </a: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82820F8-9C2F-4DCB-8EA9-EFA60AF56E61}"/>
              </a:ext>
            </a:extLst>
          </p:cNvPr>
          <p:cNvSpPr/>
          <p:nvPr/>
        </p:nvSpPr>
        <p:spPr>
          <a:xfrm>
            <a:off x="2718565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CCD91B2-9F89-4845-A34D-993EAF2C8CAF}"/>
              </a:ext>
            </a:extLst>
          </p:cNvPr>
          <p:cNvSpPr txBox="1"/>
          <p:nvPr/>
        </p:nvSpPr>
        <p:spPr>
          <a:xfrm>
            <a:off x="2887826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0.15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2CDE7BB-6E3B-4560-90E2-ECFC0109E054}"/>
              </a:ext>
            </a:extLst>
          </p:cNvPr>
          <p:cNvGrpSpPr/>
          <p:nvPr/>
        </p:nvGrpSpPr>
        <p:grpSpPr>
          <a:xfrm>
            <a:off x="6275385" y="369062"/>
            <a:ext cx="4131865" cy="817087"/>
            <a:chOff x="255525" y="372323"/>
            <a:chExt cx="2831178" cy="1134018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426D14D3-61DA-4601-8618-F6F91FCAD2C2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4C68E12-FCCA-4CDE-9613-BF5D802EE39A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0.58 – 0.5 = </a:t>
              </a:r>
            </a:p>
          </p:txBody>
        </p:sp>
      </p:grp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64A6296-648B-4EF0-BF8A-63922FFADD70}"/>
              </a:ext>
            </a:extLst>
          </p:cNvPr>
          <p:cNvSpPr/>
          <p:nvPr/>
        </p:nvSpPr>
        <p:spPr>
          <a:xfrm>
            <a:off x="8772214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82F0D45-6B47-4F16-BBF3-216540C9BB45}"/>
              </a:ext>
            </a:extLst>
          </p:cNvPr>
          <p:cNvSpPr txBox="1"/>
          <p:nvPr/>
        </p:nvSpPr>
        <p:spPr>
          <a:xfrm>
            <a:off x="8941475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0.08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FAC94D7-1AC9-4389-878E-7A4D1ECC8414}"/>
              </a:ext>
            </a:extLst>
          </p:cNvPr>
          <p:cNvSpPr txBox="1"/>
          <p:nvPr/>
        </p:nvSpPr>
        <p:spPr>
          <a:xfrm>
            <a:off x="917042" y="1779857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0.4 5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816D573-902F-4DBE-89DD-C9925BD949DD}"/>
              </a:ext>
            </a:extLst>
          </p:cNvPr>
          <p:cNvSpPr txBox="1"/>
          <p:nvPr/>
        </p:nvSpPr>
        <p:spPr>
          <a:xfrm>
            <a:off x="907152" y="2197674"/>
            <a:ext cx="10007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0.3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9C8C9AF-CD4C-47AB-932C-2B05613A5D78}"/>
              </a:ext>
            </a:extLst>
          </p:cNvPr>
          <p:cNvCxnSpPr>
            <a:cxnSpLocks/>
          </p:cNvCxnSpPr>
          <p:nvPr/>
        </p:nvCxnSpPr>
        <p:spPr>
          <a:xfrm>
            <a:off x="482404" y="2728067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1A96D3B-D860-4B05-8F90-E8881CA0EFCB}"/>
              </a:ext>
            </a:extLst>
          </p:cNvPr>
          <p:cNvCxnSpPr>
            <a:cxnSpLocks/>
          </p:cNvCxnSpPr>
          <p:nvPr/>
        </p:nvCxnSpPr>
        <p:spPr>
          <a:xfrm>
            <a:off x="482404" y="3177072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3F057E4B-F2DF-46DE-AD96-18FF0AAD2D84}"/>
              </a:ext>
            </a:extLst>
          </p:cNvPr>
          <p:cNvSpPr txBox="1"/>
          <p:nvPr/>
        </p:nvSpPr>
        <p:spPr>
          <a:xfrm>
            <a:off x="555157" y="2200218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8DAF9FD-2502-4720-859E-05F587D302B9}"/>
              </a:ext>
            </a:extLst>
          </p:cNvPr>
          <p:cNvSpPr txBox="1"/>
          <p:nvPr/>
        </p:nvSpPr>
        <p:spPr>
          <a:xfrm>
            <a:off x="1788837" y="220095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F7E5649-B1EE-4AF7-A756-A78831EAE1E5}"/>
              </a:ext>
            </a:extLst>
          </p:cNvPr>
          <p:cNvSpPr txBox="1"/>
          <p:nvPr/>
        </p:nvSpPr>
        <p:spPr>
          <a:xfrm>
            <a:off x="1212016" y="2652254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17DD239-7B06-4723-8B89-EAD102B6626D}"/>
              </a:ext>
            </a:extLst>
          </p:cNvPr>
          <p:cNvSpPr txBox="1"/>
          <p:nvPr/>
        </p:nvSpPr>
        <p:spPr>
          <a:xfrm>
            <a:off x="1806927" y="2652254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2397BA7-DBC7-4F4D-A72F-D5C06245B24E}"/>
              </a:ext>
            </a:extLst>
          </p:cNvPr>
          <p:cNvSpPr txBox="1"/>
          <p:nvPr/>
        </p:nvSpPr>
        <p:spPr>
          <a:xfrm>
            <a:off x="1388830" y="2649309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83AD942-B386-4323-ACF1-6BF40EB5051D}"/>
              </a:ext>
            </a:extLst>
          </p:cNvPr>
          <p:cNvSpPr txBox="1"/>
          <p:nvPr/>
        </p:nvSpPr>
        <p:spPr>
          <a:xfrm>
            <a:off x="890592" y="265597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6B43ED9A-3285-4670-823A-8C593934921B}"/>
              </a:ext>
            </a:extLst>
          </p:cNvPr>
          <p:cNvSpPr txBox="1"/>
          <p:nvPr/>
        </p:nvSpPr>
        <p:spPr>
          <a:xfrm>
            <a:off x="6717933" y="1764200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0.5 8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8D6F8DD-D459-443B-9669-A82D95BF80A9}"/>
              </a:ext>
            </a:extLst>
          </p:cNvPr>
          <p:cNvSpPr txBox="1"/>
          <p:nvPr/>
        </p:nvSpPr>
        <p:spPr>
          <a:xfrm>
            <a:off x="6708043" y="2182017"/>
            <a:ext cx="10007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0.5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D0CF331B-2A6B-4C4A-B7A4-836F8D29DEAA}"/>
              </a:ext>
            </a:extLst>
          </p:cNvPr>
          <p:cNvCxnSpPr>
            <a:cxnSpLocks/>
          </p:cNvCxnSpPr>
          <p:nvPr/>
        </p:nvCxnSpPr>
        <p:spPr>
          <a:xfrm>
            <a:off x="6283295" y="2712410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D0369D40-40F4-4617-8A3D-1FFB95DB3595}"/>
              </a:ext>
            </a:extLst>
          </p:cNvPr>
          <p:cNvCxnSpPr>
            <a:cxnSpLocks/>
          </p:cNvCxnSpPr>
          <p:nvPr/>
        </p:nvCxnSpPr>
        <p:spPr>
          <a:xfrm>
            <a:off x="6283295" y="3161415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83AB5897-15F9-43F0-A627-5C641F609264}"/>
              </a:ext>
            </a:extLst>
          </p:cNvPr>
          <p:cNvSpPr txBox="1"/>
          <p:nvPr/>
        </p:nvSpPr>
        <p:spPr>
          <a:xfrm>
            <a:off x="6356048" y="2184561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5FF7653-67F8-4F74-A29D-2E82FD58B2C7}"/>
              </a:ext>
            </a:extLst>
          </p:cNvPr>
          <p:cNvSpPr txBox="1"/>
          <p:nvPr/>
        </p:nvSpPr>
        <p:spPr>
          <a:xfrm>
            <a:off x="7589728" y="218529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841D1BA-2E55-4447-9861-42C95AABD9E4}"/>
              </a:ext>
            </a:extLst>
          </p:cNvPr>
          <p:cNvSpPr txBox="1"/>
          <p:nvPr/>
        </p:nvSpPr>
        <p:spPr>
          <a:xfrm>
            <a:off x="7012907" y="2636597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7672092-CF46-4791-A80F-817FBC10AE26}"/>
              </a:ext>
            </a:extLst>
          </p:cNvPr>
          <p:cNvSpPr txBox="1"/>
          <p:nvPr/>
        </p:nvSpPr>
        <p:spPr>
          <a:xfrm>
            <a:off x="7607818" y="2636597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D3E47F35-5C07-4637-AC88-DD4DA5A3353C}"/>
              </a:ext>
            </a:extLst>
          </p:cNvPr>
          <p:cNvSpPr txBox="1"/>
          <p:nvPr/>
        </p:nvSpPr>
        <p:spPr>
          <a:xfrm>
            <a:off x="7189721" y="2633652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E412D90A-A6FE-4FB1-916C-48215530BF3F}"/>
              </a:ext>
            </a:extLst>
          </p:cNvPr>
          <p:cNvSpPr txBox="1"/>
          <p:nvPr/>
        </p:nvSpPr>
        <p:spPr>
          <a:xfrm>
            <a:off x="6691483" y="2640314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48E8C01-E10A-4684-B320-C9851BE7D8A1}"/>
              </a:ext>
            </a:extLst>
          </p:cNvPr>
          <p:cNvSpPr/>
          <p:nvPr/>
        </p:nvSpPr>
        <p:spPr>
          <a:xfrm>
            <a:off x="2484911" y="1611044"/>
            <a:ext cx="3619785" cy="6370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F47FA2A-95E2-4F2E-BCAE-22F770FB4A7F}"/>
              </a:ext>
            </a:extLst>
          </p:cNvPr>
          <p:cNvSpPr/>
          <p:nvPr/>
        </p:nvSpPr>
        <p:spPr>
          <a:xfrm>
            <a:off x="2480686" y="2461709"/>
            <a:ext cx="1806792" cy="2026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070543F-7CE0-4C7F-98A2-16768166AA88}"/>
              </a:ext>
            </a:extLst>
          </p:cNvPr>
          <p:cNvSpPr/>
          <p:nvPr/>
        </p:nvSpPr>
        <p:spPr>
          <a:xfrm>
            <a:off x="2460884" y="2236025"/>
            <a:ext cx="3619785" cy="2160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23F78738-2D98-4758-8E55-357C96629542}"/>
              </a:ext>
            </a:extLst>
          </p:cNvPr>
          <p:cNvGrpSpPr/>
          <p:nvPr/>
        </p:nvGrpSpPr>
        <p:grpSpPr>
          <a:xfrm rot="5400000">
            <a:off x="3190777" y="848593"/>
            <a:ext cx="2160000" cy="3639584"/>
            <a:chOff x="3475111" y="1828645"/>
            <a:chExt cx="2160000" cy="3639584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206D2BF1-69E8-4E3B-A90E-92CB0E0747F7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E82B5B63-FD46-4ECF-B858-6BE9474F3D49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BCDDC216-BA14-4266-A0E3-D613FB4D855D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D7123CF6-5033-4EF1-BA48-C97DA66AFCA1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085DC7FF-A6AD-4A43-BD8E-84C9B159ACD8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6BE10154-B88B-4AE7-8C19-AB7906FD28F8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C9CC9BB1-0EBE-4F6D-BBCF-EB9DE6222279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E9B75A58-3CD7-43F1-BD7A-B1A63761D2A3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486E124A-157B-4744-B708-BE91A0D23BB1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93134995-2B91-47A7-8087-7C236076FC92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ED46BA39-9CA1-44A0-A80C-5D74F9FF7C85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0DD4A48-5D69-48F7-BA59-845A99842645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4E8FD6F-5FDC-4654-9ADC-C680B84EF6A9}"/>
              </a:ext>
            </a:extLst>
          </p:cNvPr>
          <p:cNvGrpSpPr/>
          <p:nvPr/>
        </p:nvGrpSpPr>
        <p:grpSpPr>
          <a:xfrm rot="16200000">
            <a:off x="3622590" y="1315391"/>
            <a:ext cx="1332871" cy="3599984"/>
            <a:chOff x="8927130" y="1848444"/>
            <a:chExt cx="2159547" cy="3599984"/>
          </a:xfrm>
        </p:grpSpPr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59B636CA-939F-4401-A129-3E3F0908C8C9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08D858F7-578A-47BA-8FD2-9B29E1C9913C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0752B735-5E88-4458-AE3B-8B5D650EC201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1BB403E6-DF61-48CA-9ADB-EFFD4447C9D6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D7148B66-809C-49A4-9382-F934D6BF50C3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9B5C307B-019A-49BD-8D51-28A733A7208E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657B9B12-00BB-4645-A436-D90329CABE6F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0FBC3411-4D04-45F6-8B7C-7EF14AAB1C4D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E68DA6FA-2EFC-4F8E-B7E9-1E3D7B224E08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9520FACB-82BB-4C46-8037-3B9964739831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BD3DA1FF-70B7-4F95-8F01-69CE79F97366}"/>
              </a:ext>
            </a:extLst>
          </p:cNvPr>
          <p:cNvGrpSpPr/>
          <p:nvPr/>
        </p:nvGrpSpPr>
        <p:grpSpPr>
          <a:xfrm rot="16200000">
            <a:off x="3862493" y="222524"/>
            <a:ext cx="857718" cy="3599984"/>
            <a:chOff x="8927130" y="1848444"/>
            <a:chExt cx="2159547" cy="3599984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A3016F03-1E23-4740-832A-5C4819203F89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8B6A459B-F5CE-404F-A980-D643D7898BC3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D85846B7-7D82-47A6-805F-BF0B997CE3A9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27CEC83-13AC-435A-B421-F31D115DDABA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B1DF7EA-753C-4D1B-83DF-CA4699C4D023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A0F4513-DB0B-43E5-A861-B4E961AB55C2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3E9846B3-4067-4C16-8C16-DA93153A15AB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3C7C1F88-2445-49B5-B29A-FBA26055E192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1866DB41-7A9F-4755-8CA7-339E4B5C6407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F521AB41-F288-4CD2-B77E-FCD7F37D6798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sp>
        <p:nvSpPr>
          <p:cNvPr id="200" name="Rectangle 199">
            <a:extLst>
              <a:ext uri="{FF2B5EF4-FFF2-40B4-BE49-F238E27FC236}">
                <a16:creationId xmlns:a16="http://schemas.microsoft.com/office/drawing/2014/main" id="{6F4ADB95-1C0C-4C8E-B40E-4537C9216F4F}"/>
              </a:ext>
            </a:extLst>
          </p:cNvPr>
          <p:cNvSpPr/>
          <p:nvPr/>
        </p:nvSpPr>
        <p:spPr>
          <a:xfrm>
            <a:off x="8247242" y="1607338"/>
            <a:ext cx="3619785" cy="10486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CBA767C-DE13-4542-BFB8-AFA4010ED53B}"/>
              </a:ext>
            </a:extLst>
          </p:cNvPr>
          <p:cNvSpPr/>
          <p:nvPr/>
        </p:nvSpPr>
        <p:spPr>
          <a:xfrm>
            <a:off x="8232278" y="2677168"/>
            <a:ext cx="2898293" cy="2026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F967417C-A126-453C-90C6-F6D41F0FB78D}"/>
              </a:ext>
            </a:extLst>
          </p:cNvPr>
          <p:cNvGrpSpPr/>
          <p:nvPr/>
        </p:nvGrpSpPr>
        <p:grpSpPr>
          <a:xfrm rot="5400000">
            <a:off x="8953882" y="853439"/>
            <a:ext cx="2160000" cy="3639584"/>
            <a:chOff x="3475111" y="1828645"/>
            <a:chExt cx="2160000" cy="3639584"/>
          </a:xfrm>
        </p:grpSpPr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887D998A-28CB-46D7-B535-F437C6B97A4D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B99F3F6B-CA18-4F67-9241-76721A2471F7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2DE25E12-5447-4337-A5D6-9DBF8700BFBF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7872AE1A-A4C2-4785-B02F-651DFCF5FB9C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8D1616D8-91CE-4C7D-B128-9A310CB5685A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4B0153E7-98A0-4711-BAB4-8F21EAB01746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0D1DF235-5ECD-4A4B-9526-8B55E79E4BE5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CDB07F94-823A-49F9-8365-03152BE5DAAF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6E644B74-0012-444B-A37F-0AB9A304F603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314AFB79-DBE7-4D58-9CD0-AD7C7D94F9BE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D6B2FF32-638C-4C8E-9BC2-A7E6A40781C4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15F46950-5AED-4AFD-A3A5-6AA041CD5D28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8293CE37-C72C-4E13-BEE8-857F4F831487}"/>
              </a:ext>
            </a:extLst>
          </p:cNvPr>
          <p:cNvGrpSpPr/>
          <p:nvPr/>
        </p:nvGrpSpPr>
        <p:grpSpPr>
          <a:xfrm rot="16200000">
            <a:off x="9493425" y="1427966"/>
            <a:ext cx="1117412" cy="3599984"/>
            <a:chOff x="8927130" y="1848444"/>
            <a:chExt cx="2159547" cy="3599984"/>
          </a:xfrm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566E30E9-2AAC-4BCB-BD94-426F998A99E4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438AACFF-4C75-4C1B-A4CA-7E711174AC2A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B5D36D0B-D2BA-4154-B60C-46C706B03D15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FB4FE0D3-3AB1-4062-9ACA-211506E4AF85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FD0F34B0-FC7A-48AB-8EBD-68E2C788C9A8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28765263-590A-4AD4-B404-9666E8947C5C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371CAA21-7697-4929-A120-79CDF39D4147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4A440DD6-5404-43D4-8DC9-D076CB9472E5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1B413A05-A9DC-4210-8546-95163D660A9C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2F5FF091-BA4F-44E6-8B8A-63788A5ADF75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</p:spTree>
    <p:extLst>
      <p:ext uri="{BB962C8B-B14F-4D97-AF65-F5344CB8AC3E}">
        <p14:creationId xmlns:p14="http://schemas.microsoft.com/office/powerpoint/2010/main" val="22880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8" grpId="0" animBg="1"/>
      <p:bldP spid="137" grpId="0"/>
      <p:bldP spid="260" grpId="0"/>
      <p:bldP spid="114" grpId="0"/>
      <p:bldP spid="115" grpId="0"/>
      <p:bldP spid="118" grpId="0"/>
      <p:bldP spid="119" grpId="0"/>
      <p:bldP spid="120" grpId="0"/>
      <p:bldP spid="121" grpId="0"/>
      <p:bldP spid="122" grpId="0"/>
      <p:bldP spid="123" grpId="0"/>
      <p:bldP spid="152" grpId="0"/>
      <p:bldP spid="153" grpId="0"/>
      <p:bldP spid="156" grpId="0"/>
      <p:bldP spid="157" grpId="0"/>
      <p:bldP spid="158" grpId="0"/>
      <p:bldP spid="159" grpId="0"/>
      <p:bldP spid="160" grpId="0"/>
      <p:bldP spid="161" grpId="0"/>
      <p:bldP spid="124" grpId="0" animBg="1"/>
      <p:bldP spid="124" grpId="1" animBg="1"/>
      <p:bldP spid="125" grpId="0" animBg="1"/>
      <p:bldP spid="126" grpId="0" animBg="1"/>
      <p:bldP spid="200" grpId="0" animBg="1"/>
      <p:bldP spid="200" grpId="1" animBg="1"/>
      <p:bldP spid="2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BB209206-8FDE-41BD-A76D-9836EC0A4E87}"/>
              </a:ext>
            </a:extLst>
          </p:cNvPr>
          <p:cNvGrpSpPr/>
          <p:nvPr/>
        </p:nvGrpSpPr>
        <p:grpSpPr>
          <a:xfrm>
            <a:off x="0" y="-121230"/>
            <a:ext cx="12192000" cy="6858582"/>
            <a:chOff x="0" y="-19632"/>
            <a:chExt cx="12192000" cy="68585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D074EE-421A-47A1-9806-6B3169A3E5F4}"/>
                </a:ext>
              </a:extLst>
            </p:cNvPr>
            <p:cNvCxnSpPr/>
            <p:nvPr/>
          </p:nvCxnSpPr>
          <p:spPr>
            <a:xfrm>
              <a:off x="4611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E53D260-B4C0-4288-AB1E-5E0B3B7DBD7B}"/>
                </a:ext>
              </a:extLst>
            </p:cNvPr>
            <p:cNvCxnSpPr/>
            <p:nvPr/>
          </p:nvCxnSpPr>
          <p:spPr>
            <a:xfrm>
              <a:off x="9056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C57AE5-F45A-4F0E-B2CC-44E0A5B49B69}"/>
                </a:ext>
              </a:extLst>
            </p:cNvPr>
            <p:cNvCxnSpPr/>
            <p:nvPr/>
          </p:nvCxnSpPr>
          <p:spPr>
            <a:xfrm>
              <a:off x="1353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93A63D4-B786-4162-8834-423494E3714D}"/>
                </a:ext>
              </a:extLst>
            </p:cNvPr>
            <p:cNvCxnSpPr/>
            <p:nvPr/>
          </p:nvCxnSpPr>
          <p:spPr>
            <a:xfrm>
              <a:off x="12067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88DE18-AE37-4B9A-9E98-023A4142E3B6}"/>
                </a:ext>
              </a:extLst>
            </p:cNvPr>
            <p:cNvCxnSpPr/>
            <p:nvPr/>
          </p:nvCxnSpPr>
          <p:spPr>
            <a:xfrm>
              <a:off x="8049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F50790-439A-4136-A312-B1E6A00F52F6}"/>
                </a:ext>
              </a:extLst>
            </p:cNvPr>
            <p:cNvCxnSpPr/>
            <p:nvPr/>
          </p:nvCxnSpPr>
          <p:spPr>
            <a:xfrm>
              <a:off x="11174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EE43E2-8278-4370-BC11-CBF07114E3D0}"/>
                </a:ext>
              </a:extLst>
            </p:cNvPr>
            <p:cNvCxnSpPr/>
            <p:nvPr/>
          </p:nvCxnSpPr>
          <p:spPr>
            <a:xfrm>
              <a:off x="11620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EF695F4-6468-45E8-AA79-A17C8EFED66F}"/>
                </a:ext>
              </a:extLst>
            </p:cNvPr>
            <p:cNvCxnSpPr/>
            <p:nvPr/>
          </p:nvCxnSpPr>
          <p:spPr>
            <a:xfrm>
              <a:off x="6710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A268D48-045C-4203-B84A-93A37E7841B7}"/>
                </a:ext>
              </a:extLst>
            </p:cNvPr>
            <p:cNvCxnSpPr/>
            <p:nvPr/>
          </p:nvCxnSpPr>
          <p:spPr>
            <a:xfrm>
              <a:off x="8496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4ED9D5-8FC3-46B5-AE42-F2C1B691CAA1}"/>
                </a:ext>
              </a:extLst>
            </p:cNvPr>
            <p:cNvCxnSpPr/>
            <p:nvPr/>
          </p:nvCxnSpPr>
          <p:spPr>
            <a:xfrm>
              <a:off x="8942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6F56B1A-B0DB-4694-8661-C8DEF9C08EC7}"/>
                </a:ext>
              </a:extLst>
            </p:cNvPr>
            <p:cNvCxnSpPr/>
            <p:nvPr/>
          </p:nvCxnSpPr>
          <p:spPr>
            <a:xfrm>
              <a:off x="9388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887B168-092C-4D67-9AC8-A1520BFCF185}"/>
                </a:ext>
              </a:extLst>
            </p:cNvPr>
            <p:cNvCxnSpPr/>
            <p:nvPr/>
          </p:nvCxnSpPr>
          <p:spPr>
            <a:xfrm>
              <a:off x="9835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9CFB28-03FE-46BC-9248-4AA2DFC5E68C}"/>
                </a:ext>
              </a:extLst>
            </p:cNvPr>
            <p:cNvCxnSpPr/>
            <p:nvPr/>
          </p:nvCxnSpPr>
          <p:spPr>
            <a:xfrm>
              <a:off x="10281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78A5D49-542B-4DE4-8342-5A05D12664F4}"/>
                </a:ext>
              </a:extLst>
            </p:cNvPr>
            <p:cNvCxnSpPr/>
            <p:nvPr/>
          </p:nvCxnSpPr>
          <p:spPr>
            <a:xfrm>
              <a:off x="10728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E34C313-E659-4CC4-8DC9-5F8DAC24C3D0}"/>
                </a:ext>
              </a:extLst>
            </p:cNvPr>
            <p:cNvCxnSpPr/>
            <p:nvPr/>
          </p:nvCxnSpPr>
          <p:spPr>
            <a:xfrm>
              <a:off x="1800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F469EE-E542-44D6-9038-5CCFAF0051CB}"/>
                </a:ext>
              </a:extLst>
            </p:cNvPr>
            <p:cNvCxnSpPr/>
            <p:nvPr/>
          </p:nvCxnSpPr>
          <p:spPr>
            <a:xfrm>
              <a:off x="5371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F3EFDA-40BE-44BA-A4AD-3E1E2835914E}"/>
                </a:ext>
              </a:extLst>
            </p:cNvPr>
            <p:cNvCxnSpPr/>
            <p:nvPr/>
          </p:nvCxnSpPr>
          <p:spPr>
            <a:xfrm>
              <a:off x="5817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3722A27-3D08-413E-BFBA-49B1E11E48F2}"/>
                </a:ext>
              </a:extLst>
            </p:cNvPr>
            <p:cNvCxnSpPr/>
            <p:nvPr/>
          </p:nvCxnSpPr>
          <p:spPr>
            <a:xfrm>
              <a:off x="6264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F6A3CEC-B11D-4E50-8708-FA64800FAC20}"/>
                </a:ext>
              </a:extLst>
            </p:cNvPr>
            <p:cNvCxnSpPr/>
            <p:nvPr/>
          </p:nvCxnSpPr>
          <p:spPr>
            <a:xfrm>
              <a:off x="7156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8AD2D1-DC50-47DD-8F4D-5488AC1858AF}"/>
                </a:ext>
              </a:extLst>
            </p:cNvPr>
            <p:cNvCxnSpPr/>
            <p:nvPr/>
          </p:nvCxnSpPr>
          <p:spPr>
            <a:xfrm>
              <a:off x="7603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8F7F386-8B29-4A43-8CC8-FE06BD0B8D11}"/>
                </a:ext>
              </a:extLst>
            </p:cNvPr>
            <p:cNvCxnSpPr/>
            <p:nvPr/>
          </p:nvCxnSpPr>
          <p:spPr>
            <a:xfrm>
              <a:off x="3585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E7DBEE4-5807-46C6-BCA1-78DE0DE1AFBE}"/>
                </a:ext>
              </a:extLst>
            </p:cNvPr>
            <p:cNvCxnSpPr/>
            <p:nvPr/>
          </p:nvCxnSpPr>
          <p:spPr>
            <a:xfrm>
              <a:off x="4032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730CB8-5730-4147-8359-550B3F56344A}"/>
                </a:ext>
              </a:extLst>
            </p:cNvPr>
            <p:cNvCxnSpPr/>
            <p:nvPr/>
          </p:nvCxnSpPr>
          <p:spPr>
            <a:xfrm>
              <a:off x="4478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428EADE-3BBD-4BB2-B3F1-4EDE4014BFF5}"/>
                </a:ext>
              </a:extLst>
            </p:cNvPr>
            <p:cNvCxnSpPr/>
            <p:nvPr/>
          </p:nvCxnSpPr>
          <p:spPr>
            <a:xfrm>
              <a:off x="4924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C195154-5562-481E-B90D-989F7ABF0734}"/>
                </a:ext>
              </a:extLst>
            </p:cNvPr>
            <p:cNvCxnSpPr/>
            <p:nvPr/>
          </p:nvCxnSpPr>
          <p:spPr>
            <a:xfrm>
              <a:off x="2246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C020F7-2144-4DA6-BA35-A55E4733DE7D}"/>
                </a:ext>
              </a:extLst>
            </p:cNvPr>
            <p:cNvCxnSpPr/>
            <p:nvPr/>
          </p:nvCxnSpPr>
          <p:spPr>
            <a:xfrm>
              <a:off x="2692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B385652-74E9-4816-84C4-A1CCE1323D6D}"/>
                </a:ext>
              </a:extLst>
            </p:cNvPr>
            <p:cNvCxnSpPr/>
            <p:nvPr/>
          </p:nvCxnSpPr>
          <p:spPr>
            <a:xfrm>
              <a:off x="3139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FAB470-188D-4ACB-8E93-83AA323F3C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83600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4819490-CED7-40D2-9EA5-1496B70113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39047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F01F199-7276-492D-A5CA-F75A0E0186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942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5477CE-73E8-4678-AD88-16AF0C3B9C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496792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8095414-8FDD-4FB6-B834-2544E26722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39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1D32F6B-1420-468F-94A5-0AD104DCB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85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04DE965-9F2D-48F8-92AD-95AAE6D33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032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895F55-603C-4066-89F0-1A143AF33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371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9334C7-0107-4EFC-8D5C-FCA7F84A8A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817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1FC669E-C70E-42A6-B160-BE1C30D65C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264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7BB0FFF-0D01-404F-A6CF-AEEC3D42F0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710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3139B46-9FD4-4141-A53E-2B8659DF5B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156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05EE3FC-96FB-4798-B96E-739635870C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603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D88627C-FE44-444D-A1AE-D7C020419B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049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E053B0A-E720-4104-B2AF-1DA529F31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478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576BEE-0F7A-4E55-9781-896CDFE695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924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9772700-E970-410D-B12F-2647C9D7A151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F69AA70-B91C-4037-A94C-F7B309E6A83F}"/>
              </a:ext>
            </a:extLst>
          </p:cNvPr>
          <p:cNvGrpSpPr/>
          <p:nvPr/>
        </p:nvGrpSpPr>
        <p:grpSpPr>
          <a:xfrm>
            <a:off x="221736" y="369062"/>
            <a:ext cx="4131865" cy="817087"/>
            <a:chOff x="255525" y="372323"/>
            <a:chExt cx="2831178" cy="1134018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1B00850-7EE2-4024-8AD9-8DADE45AF98D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75DF88C-8124-4A59-93A4-D73F65616F47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0.6 – 0.04 = </a:t>
              </a: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82820F8-9C2F-4DCB-8EA9-EFA60AF56E61}"/>
              </a:ext>
            </a:extLst>
          </p:cNvPr>
          <p:cNvSpPr/>
          <p:nvPr/>
        </p:nvSpPr>
        <p:spPr>
          <a:xfrm>
            <a:off x="2718565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CCD91B2-9F89-4845-A34D-993EAF2C8CAF}"/>
              </a:ext>
            </a:extLst>
          </p:cNvPr>
          <p:cNvSpPr txBox="1"/>
          <p:nvPr/>
        </p:nvSpPr>
        <p:spPr>
          <a:xfrm>
            <a:off x="2887826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0.56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2CDE7BB-6E3B-4560-90E2-ECFC0109E054}"/>
              </a:ext>
            </a:extLst>
          </p:cNvPr>
          <p:cNvGrpSpPr/>
          <p:nvPr/>
        </p:nvGrpSpPr>
        <p:grpSpPr>
          <a:xfrm>
            <a:off x="6275385" y="369062"/>
            <a:ext cx="4131865" cy="817087"/>
            <a:chOff x="255525" y="372323"/>
            <a:chExt cx="2831178" cy="1134018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426D14D3-61DA-4601-8618-F6F91FCAD2C2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4C68E12-FCCA-4CDE-9613-BF5D802EE39A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0.9 – 0.01 = </a:t>
              </a:r>
            </a:p>
          </p:txBody>
        </p:sp>
      </p:grp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64A6296-648B-4EF0-BF8A-63922FFADD70}"/>
              </a:ext>
            </a:extLst>
          </p:cNvPr>
          <p:cNvSpPr/>
          <p:nvPr/>
        </p:nvSpPr>
        <p:spPr>
          <a:xfrm>
            <a:off x="8772214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82F0D45-6B47-4F16-BBF3-216540C9BB45}"/>
              </a:ext>
            </a:extLst>
          </p:cNvPr>
          <p:cNvSpPr txBox="1"/>
          <p:nvPr/>
        </p:nvSpPr>
        <p:spPr>
          <a:xfrm>
            <a:off x="8941475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0.89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B6E2190E-D880-4DC9-BCBD-2D46C191F8A8}"/>
              </a:ext>
            </a:extLst>
          </p:cNvPr>
          <p:cNvSpPr txBox="1"/>
          <p:nvPr/>
        </p:nvSpPr>
        <p:spPr>
          <a:xfrm>
            <a:off x="911177" y="1775916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0.6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7963FCAF-5AB4-472E-8C7C-1E05EB0D93B3}"/>
              </a:ext>
            </a:extLst>
          </p:cNvPr>
          <p:cNvSpPr txBox="1"/>
          <p:nvPr/>
        </p:nvSpPr>
        <p:spPr>
          <a:xfrm>
            <a:off x="901286" y="2213050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0.0 4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234320CF-F0F5-4B09-B26C-6BBEA98E744C}"/>
              </a:ext>
            </a:extLst>
          </p:cNvPr>
          <p:cNvCxnSpPr>
            <a:cxnSpLocks/>
          </p:cNvCxnSpPr>
          <p:nvPr/>
        </p:nvCxnSpPr>
        <p:spPr>
          <a:xfrm>
            <a:off x="476539" y="2724126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9697BF27-F98A-4CDC-A698-AF17A9736DBE}"/>
              </a:ext>
            </a:extLst>
          </p:cNvPr>
          <p:cNvCxnSpPr>
            <a:cxnSpLocks/>
          </p:cNvCxnSpPr>
          <p:nvPr/>
        </p:nvCxnSpPr>
        <p:spPr>
          <a:xfrm>
            <a:off x="476539" y="3173131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4BF39686-D243-410A-8F73-51FC62EFF693}"/>
              </a:ext>
            </a:extLst>
          </p:cNvPr>
          <p:cNvSpPr txBox="1"/>
          <p:nvPr/>
        </p:nvSpPr>
        <p:spPr>
          <a:xfrm>
            <a:off x="549292" y="2222033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121DD5F6-5E54-49BC-A242-C8B6D89DE9A8}"/>
              </a:ext>
            </a:extLst>
          </p:cNvPr>
          <p:cNvSpPr txBox="1"/>
          <p:nvPr/>
        </p:nvSpPr>
        <p:spPr>
          <a:xfrm>
            <a:off x="1792864" y="177297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7898B75-3253-45D9-8FB8-1316B81BEAEB}"/>
              </a:ext>
            </a:extLst>
          </p:cNvPr>
          <p:cNvSpPr txBox="1"/>
          <p:nvPr/>
        </p:nvSpPr>
        <p:spPr>
          <a:xfrm>
            <a:off x="1206151" y="264831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F3D14C4E-6258-4C05-84F6-8A1B490C2119}"/>
              </a:ext>
            </a:extLst>
          </p:cNvPr>
          <p:cNvSpPr txBox="1"/>
          <p:nvPr/>
        </p:nvSpPr>
        <p:spPr>
          <a:xfrm>
            <a:off x="1801062" y="264831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3E937E49-D794-4BF0-AC75-0282D57FF517}"/>
              </a:ext>
            </a:extLst>
          </p:cNvPr>
          <p:cNvSpPr txBox="1"/>
          <p:nvPr/>
        </p:nvSpPr>
        <p:spPr>
          <a:xfrm>
            <a:off x="1382965" y="264536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CA0A9C71-E536-4E95-ADC0-A1F1261184BC}"/>
              </a:ext>
            </a:extLst>
          </p:cNvPr>
          <p:cNvSpPr txBox="1"/>
          <p:nvPr/>
        </p:nvSpPr>
        <p:spPr>
          <a:xfrm>
            <a:off x="884727" y="265203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4819B4DF-3F6C-4C90-AA8C-D5C1AE7E284D}"/>
              </a:ext>
            </a:extLst>
          </p:cNvPr>
          <p:cNvSpPr txBox="1"/>
          <p:nvPr/>
        </p:nvSpPr>
        <p:spPr>
          <a:xfrm>
            <a:off x="6709061" y="1775916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0.9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8FBE705-5A10-4C1D-B2B6-8D8B86C331FD}"/>
              </a:ext>
            </a:extLst>
          </p:cNvPr>
          <p:cNvSpPr txBox="1"/>
          <p:nvPr/>
        </p:nvSpPr>
        <p:spPr>
          <a:xfrm>
            <a:off x="6699170" y="2213050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0.0 1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991E2BE1-9DC2-4B1B-B89D-B110D802ACE4}"/>
              </a:ext>
            </a:extLst>
          </p:cNvPr>
          <p:cNvCxnSpPr>
            <a:cxnSpLocks/>
          </p:cNvCxnSpPr>
          <p:nvPr/>
        </p:nvCxnSpPr>
        <p:spPr>
          <a:xfrm>
            <a:off x="6274423" y="2724126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B4FE13F6-B904-4C2B-A2B2-25D07D6B948D}"/>
              </a:ext>
            </a:extLst>
          </p:cNvPr>
          <p:cNvCxnSpPr>
            <a:cxnSpLocks/>
          </p:cNvCxnSpPr>
          <p:nvPr/>
        </p:nvCxnSpPr>
        <p:spPr>
          <a:xfrm>
            <a:off x="6274423" y="3173131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888A4084-F1B6-4912-97FA-1783E6A8A9CD}"/>
              </a:ext>
            </a:extLst>
          </p:cNvPr>
          <p:cNvSpPr txBox="1"/>
          <p:nvPr/>
        </p:nvSpPr>
        <p:spPr>
          <a:xfrm>
            <a:off x="6347176" y="2222033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0348422-CB6C-45B1-8089-A97AE42D550B}"/>
              </a:ext>
            </a:extLst>
          </p:cNvPr>
          <p:cNvSpPr txBox="1"/>
          <p:nvPr/>
        </p:nvSpPr>
        <p:spPr>
          <a:xfrm>
            <a:off x="7590748" y="177297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6BE332D-4AFA-4399-AFAF-5963DE14A9D3}"/>
              </a:ext>
            </a:extLst>
          </p:cNvPr>
          <p:cNvSpPr txBox="1"/>
          <p:nvPr/>
        </p:nvSpPr>
        <p:spPr>
          <a:xfrm>
            <a:off x="7004035" y="264831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9BE271E-D91E-43DD-B53C-F11DDC906342}"/>
              </a:ext>
            </a:extLst>
          </p:cNvPr>
          <p:cNvSpPr txBox="1"/>
          <p:nvPr/>
        </p:nvSpPr>
        <p:spPr>
          <a:xfrm>
            <a:off x="7598946" y="264831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EE26AC62-334C-4406-9B1C-9A4E41CD2C79}"/>
              </a:ext>
            </a:extLst>
          </p:cNvPr>
          <p:cNvSpPr txBox="1"/>
          <p:nvPr/>
        </p:nvSpPr>
        <p:spPr>
          <a:xfrm>
            <a:off x="7180849" y="264536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351BBAFA-EFC4-486A-A79D-4C7C641E19A1}"/>
              </a:ext>
            </a:extLst>
          </p:cNvPr>
          <p:cNvSpPr txBox="1"/>
          <p:nvPr/>
        </p:nvSpPr>
        <p:spPr>
          <a:xfrm>
            <a:off x="6682611" y="265203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B014006-B4DD-40A8-8698-3C0534DC29FB}"/>
              </a:ext>
            </a:extLst>
          </p:cNvPr>
          <p:cNvCxnSpPr>
            <a:cxnSpLocks/>
          </p:cNvCxnSpPr>
          <p:nvPr/>
        </p:nvCxnSpPr>
        <p:spPr>
          <a:xfrm flipV="1">
            <a:off x="1360547" y="1850646"/>
            <a:ext cx="439241" cy="4205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B5BC592C-74B2-4E3E-99B5-85D1BE7DF7C5}"/>
              </a:ext>
            </a:extLst>
          </p:cNvPr>
          <p:cNvSpPr txBox="1"/>
          <p:nvPr/>
        </p:nvSpPr>
        <p:spPr>
          <a:xfrm>
            <a:off x="1388832" y="1506151"/>
            <a:ext cx="33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C8E0CC0-CD51-4E76-90AC-5889AC543A30}"/>
              </a:ext>
            </a:extLst>
          </p:cNvPr>
          <p:cNvSpPr txBox="1"/>
          <p:nvPr/>
        </p:nvSpPr>
        <p:spPr>
          <a:xfrm>
            <a:off x="1674486" y="1803264"/>
            <a:ext cx="316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Black" panose="020B0A04020102020204" pitchFamily="34" charset="0"/>
              </a:rPr>
              <a:t>1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CF5CA1C-77FE-47F6-92FC-0F19BF46EAE4}"/>
              </a:ext>
            </a:extLst>
          </p:cNvPr>
          <p:cNvCxnSpPr>
            <a:cxnSpLocks/>
          </p:cNvCxnSpPr>
          <p:nvPr/>
        </p:nvCxnSpPr>
        <p:spPr>
          <a:xfrm flipV="1">
            <a:off x="7154391" y="1867133"/>
            <a:ext cx="439241" cy="4205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FC579B2D-EF1E-4F06-BFCF-58B772F94AE5}"/>
              </a:ext>
            </a:extLst>
          </p:cNvPr>
          <p:cNvSpPr txBox="1"/>
          <p:nvPr/>
        </p:nvSpPr>
        <p:spPr>
          <a:xfrm>
            <a:off x="7182676" y="1522638"/>
            <a:ext cx="33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3754E20-29A0-458B-BC09-E53DD8BCED6C}"/>
              </a:ext>
            </a:extLst>
          </p:cNvPr>
          <p:cNvSpPr txBox="1"/>
          <p:nvPr/>
        </p:nvSpPr>
        <p:spPr>
          <a:xfrm>
            <a:off x="7468330" y="1819751"/>
            <a:ext cx="316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 Black" panose="020B0A04020102020204" pitchFamily="34" charset="0"/>
              </a:rPr>
              <a:t>1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53C5C76-1730-4A12-A5CF-92DA49911580}"/>
              </a:ext>
            </a:extLst>
          </p:cNvPr>
          <p:cNvGrpSpPr/>
          <p:nvPr/>
        </p:nvGrpSpPr>
        <p:grpSpPr>
          <a:xfrm>
            <a:off x="221736" y="3609563"/>
            <a:ext cx="4131865" cy="817087"/>
            <a:chOff x="255525" y="372323"/>
            <a:chExt cx="2831178" cy="1134018"/>
          </a:xfrm>
        </p:grpSpPr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D0DF8D57-D2DA-4125-94F6-7B36A348B223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A278376-2042-473C-ABF6-774F62CEF584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0.77 – 0.4 = 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1D4FA9E-CA16-47A8-8907-98FC6471D30E}"/>
              </a:ext>
            </a:extLst>
          </p:cNvPr>
          <p:cNvSpPr/>
          <p:nvPr/>
        </p:nvSpPr>
        <p:spPr>
          <a:xfrm>
            <a:off x="2718565" y="3732577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EB3E8C9-33E7-45EE-B953-81EA1602624E}"/>
              </a:ext>
            </a:extLst>
          </p:cNvPr>
          <p:cNvSpPr txBox="1"/>
          <p:nvPr/>
        </p:nvSpPr>
        <p:spPr>
          <a:xfrm>
            <a:off x="2887826" y="3716914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0.37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BB74FED-42CE-4811-88B8-B8C972C19DEE}"/>
              </a:ext>
            </a:extLst>
          </p:cNvPr>
          <p:cNvGrpSpPr/>
          <p:nvPr/>
        </p:nvGrpSpPr>
        <p:grpSpPr>
          <a:xfrm>
            <a:off x="6275385" y="3609563"/>
            <a:ext cx="4131865" cy="817087"/>
            <a:chOff x="255525" y="372323"/>
            <a:chExt cx="2831178" cy="1134018"/>
          </a:xfrm>
        </p:grpSpPr>
        <p:sp>
          <p:nvSpPr>
            <p:cNvPr id="131" name="Rectangle: Rounded Corners 130">
              <a:extLst>
                <a:ext uri="{FF2B5EF4-FFF2-40B4-BE49-F238E27FC236}">
                  <a16:creationId xmlns:a16="http://schemas.microsoft.com/office/drawing/2014/main" id="{FE554891-F4B0-412E-80AC-8A595B88D88D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DCEE2EF-C2FD-4756-B02F-1CF9C47A838D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0.44 – 0.4 = </a:t>
              </a:r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D51CDED-E706-4282-97C8-193A30E83745}"/>
              </a:ext>
            </a:extLst>
          </p:cNvPr>
          <p:cNvSpPr/>
          <p:nvPr/>
        </p:nvSpPr>
        <p:spPr>
          <a:xfrm>
            <a:off x="8772214" y="3732577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B228DE8C-32E3-4638-9A9C-E09B4F9B6A76}"/>
              </a:ext>
            </a:extLst>
          </p:cNvPr>
          <p:cNvSpPr txBox="1"/>
          <p:nvPr/>
        </p:nvSpPr>
        <p:spPr>
          <a:xfrm>
            <a:off x="8941475" y="3716914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0.04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54B8E3F-3C80-4584-88F4-5443E5C837AF}"/>
              </a:ext>
            </a:extLst>
          </p:cNvPr>
          <p:cNvSpPr txBox="1"/>
          <p:nvPr/>
        </p:nvSpPr>
        <p:spPr>
          <a:xfrm>
            <a:off x="904230" y="4912119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0.7 7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92A46CE-3843-495C-8B34-E47020576833}"/>
              </a:ext>
            </a:extLst>
          </p:cNvPr>
          <p:cNvSpPr txBox="1"/>
          <p:nvPr/>
        </p:nvSpPr>
        <p:spPr>
          <a:xfrm>
            <a:off x="894340" y="5329936"/>
            <a:ext cx="10007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0.4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5F7ED8B-D07A-494F-98D1-AF2600964368}"/>
              </a:ext>
            </a:extLst>
          </p:cNvPr>
          <p:cNvCxnSpPr>
            <a:cxnSpLocks/>
          </p:cNvCxnSpPr>
          <p:nvPr/>
        </p:nvCxnSpPr>
        <p:spPr>
          <a:xfrm>
            <a:off x="469592" y="5860329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7392D53-DD39-4335-8E28-88F54CB91ACB}"/>
              </a:ext>
            </a:extLst>
          </p:cNvPr>
          <p:cNvCxnSpPr>
            <a:cxnSpLocks/>
          </p:cNvCxnSpPr>
          <p:nvPr/>
        </p:nvCxnSpPr>
        <p:spPr>
          <a:xfrm>
            <a:off x="469592" y="6309334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9D92F2DE-98A9-4AE9-8262-93ED247F2538}"/>
              </a:ext>
            </a:extLst>
          </p:cNvPr>
          <p:cNvSpPr txBox="1"/>
          <p:nvPr/>
        </p:nvSpPr>
        <p:spPr>
          <a:xfrm>
            <a:off x="542345" y="5332480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665ABD9-352F-406B-AA9F-408A83C78AAA}"/>
              </a:ext>
            </a:extLst>
          </p:cNvPr>
          <p:cNvSpPr txBox="1"/>
          <p:nvPr/>
        </p:nvSpPr>
        <p:spPr>
          <a:xfrm>
            <a:off x="1776025" y="5333212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9167B71-4E4B-49A4-B020-B2B5406D436D}"/>
              </a:ext>
            </a:extLst>
          </p:cNvPr>
          <p:cNvSpPr txBox="1"/>
          <p:nvPr/>
        </p:nvSpPr>
        <p:spPr>
          <a:xfrm>
            <a:off x="1199204" y="5784516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E517D9C-BC44-4125-9FE8-F6DE183CF83C}"/>
              </a:ext>
            </a:extLst>
          </p:cNvPr>
          <p:cNvSpPr txBox="1"/>
          <p:nvPr/>
        </p:nvSpPr>
        <p:spPr>
          <a:xfrm>
            <a:off x="1794115" y="5784516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A50D30B-B01E-482F-AE15-B120B1DA96A9}"/>
              </a:ext>
            </a:extLst>
          </p:cNvPr>
          <p:cNvSpPr txBox="1"/>
          <p:nvPr/>
        </p:nvSpPr>
        <p:spPr>
          <a:xfrm>
            <a:off x="1376018" y="578157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8720A00-2EC4-424A-8D5E-92D203BE0765}"/>
              </a:ext>
            </a:extLst>
          </p:cNvPr>
          <p:cNvSpPr txBox="1"/>
          <p:nvPr/>
        </p:nvSpPr>
        <p:spPr>
          <a:xfrm>
            <a:off x="877780" y="578823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BE9D54A-9630-49AD-AA67-F1F224834E64}"/>
              </a:ext>
            </a:extLst>
          </p:cNvPr>
          <p:cNvSpPr txBox="1"/>
          <p:nvPr/>
        </p:nvSpPr>
        <p:spPr>
          <a:xfrm>
            <a:off x="6705121" y="4896462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0.4 4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DA3DBA5-E117-4777-BBC9-45CB3095CB94}"/>
              </a:ext>
            </a:extLst>
          </p:cNvPr>
          <p:cNvSpPr txBox="1"/>
          <p:nvPr/>
        </p:nvSpPr>
        <p:spPr>
          <a:xfrm>
            <a:off x="6695231" y="5314279"/>
            <a:ext cx="10007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0.4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CEE08619-D13C-4A65-9ADA-A854A6D58F29}"/>
              </a:ext>
            </a:extLst>
          </p:cNvPr>
          <p:cNvCxnSpPr>
            <a:cxnSpLocks/>
          </p:cNvCxnSpPr>
          <p:nvPr/>
        </p:nvCxnSpPr>
        <p:spPr>
          <a:xfrm>
            <a:off x="6270483" y="5844672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D55AB743-43C1-4C78-B3D6-6F18D753D3EB}"/>
              </a:ext>
            </a:extLst>
          </p:cNvPr>
          <p:cNvCxnSpPr>
            <a:cxnSpLocks/>
          </p:cNvCxnSpPr>
          <p:nvPr/>
        </p:nvCxnSpPr>
        <p:spPr>
          <a:xfrm>
            <a:off x="6270483" y="6293677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0C25DC89-955A-4480-931A-904CFA32A23B}"/>
              </a:ext>
            </a:extLst>
          </p:cNvPr>
          <p:cNvSpPr txBox="1"/>
          <p:nvPr/>
        </p:nvSpPr>
        <p:spPr>
          <a:xfrm>
            <a:off x="6343236" y="5316823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1CA5DBE-86A1-4794-BBD6-90B33A4EA5B7}"/>
              </a:ext>
            </a:extLst>
          </p:cNvPr>
          <p:cNvSpPr txBox="1"/>
          <p:nvPr/>
        </p:nvSpPr>
        <p:spPr>
          <a:xfrm>
            <a:off x="7576916" y="5317555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3636598-E1EE-469D-BA79-951C78E0387C}"/>
              </a:ext>
            </a:extLst>
          </p:cNvPr>
          <p:cNvSpPr txBox="1"/>
          <p:nvPr/>
        </p:nvSpPr>
        <p:spPr>
          <a:xfrm>
            <a:off x="7000095" y="5768859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F14117C-7F38-40BC-9594-CA0AA2ABB678}"/>
              </a:ext>
            </a:extLst>
          </p:cNvPr>
          <p:cNvSpPr txBox="1"/>
          <p:nvPr/>
        </p:nvSpPr>
        <p:spPr>
          <a:xfrm>
            <a:off x="7595006" y="5768859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385C3D4-F1DD-428B-84DD-C5E4C298AB48}"/>
              </a:ext>
            </a:extLst>
          </p:cNvPr>
          <p:cNvSpPr txBox="1"/>
          <p:nvPr/>
        </p:nvSpPr>
        <p:spPr>
          <a:xfrm>
            <a:off x="7176909" y="5765914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F6BDEEE-78AD-4864-9EEC-D6301E068D58}"/>
              </a:ext>
            </a:extLst>
          </p:cNvPr>
          <p:cNvSpPr txBox="1"/>
          <p:nvPr/>
        </p:nvSpPr>
        <p:spPr>
          <a:xfrm>
            <a:off x="6678671" y="5772576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0948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260" grpId="0"/>
      <p:bldP spid="314" grpId="0"/>
      <p:bldP spid="315" grpId="0"/>
      <p:bldP spid="318" grpId="0"/>
      <p:bldP spid="319" grpId="0"/>
      <p:bldP spid="320" grpId="0"/>
      <p:bldP spid="321" grpId="0"/>
      <p:bldP spid="322" grpId="0"/>
      <p:bldP spid="323" grpId="0"/>
      <p:bldP spid="325" grpId="0"/>
      <p:bldP spid="326" grpId="0"/>
      <p:bldP spid="329" grpId="0"/>
      <p:bldP spid="330" grpId="0"/>
      <p:bldP spid="331" grpId="0"/>
      <p:bldP spid="332" grpId="0"/>
      <p:bldP spid="333" grpId="0"/>
      <p:bldP spid="334" grpId="0"/>
      <p:bldP spid="118" grpId="0"/>
      <p:bldP spid="119" grpId="0"/>
      <p:bldP spid="121" grpId="0"/>
      <p:bldP spid="122" grpId="0"/>
      <p:bldP spid="127" grpId="0"/>
      <p:bldP spid="134" grpId="0"/>
      <p:bldP spid="138" grpId="0"/>
      <p:bldP spid="139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2" grpId="0"/>
      <p:bldP spid="153" grpId="0"/>
      <p:bldP spid="154" grpId="0"/>
      <p:bldP spid="155" grpId="0"/>
      <p:bldP spid="156" grpId="0"/>
      <p:bldP spid="1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/>
          <p:cNvSpPr/>
          <p:nvPr/>
        </p:nvSpPr>
        <p:spPr>
          <a:xfrm>
            <a:off x="8989404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6" name="Rectangle 145"/>
          <p:cNvSpPr/>
          <p:nvPr/>
        </p:nvSpPr>
        <p:spPr>
          <a:xfrm>
            <a:off x="8181942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7" name="Rectangle 146"/>
          <p:cNvSpPr/>
          <p:nvPr/>
        </p:nvSpPr>
        <p:spPr>
          <a:xfrm>
            <a:off x="7374481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8" name="Rectangle 147"/>
          <p:cNvSpPr/>
          <p:nvPr/>
        </p:nvSpPr>
        <p:spPr>
          <a:xfrm>
            <a:off x="6567019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9" name="Rectangle 148"/>
          <p:cNvSpPr/>
          <p:nvPr/>
        </p:nvSpPr>
        <p:spPr>
          <a:xfrm>
            <a:off x="5759647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0" name="Rectangle 149"/>
          <p:cNvSpPr/>
          <p:nvPr/>
        </p:nvSpPr>
        <p:spPr>
          <a:xfrm>
            <a:off x="4952186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1" name="Rectangle 150"/>
          <p:cNvSpPr/>
          <p:nvPr/>
        </p:nvSpPr>
        <p:spPr>
          <a:xfrm>
            <a:off x="4144724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2" name="Rectangle 151"/>
          <p:cNvSpPr/>
          <p:nvPr/>
        </p:nvSpPr>
        <p:spPr>
          <a:xfrm>
            <a:off x="3337263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3" name="Rectangle 152"/>
          <p:cNvSpPr/>
          <p:nvPr/>
        </p:nvSpPr>
        <p:spPr>
          <a:xfrm>
            <a:off x="2529711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4" name="Rectangle 153"/>
          <p:cNvSpPr/>
          <p:nvPr/>
        </p:nvSpPr>
        <p:spPr>
          <a:xfrm>
            <a:off x="1722250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1722250" y="602885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TextBox 133"/>
          <p:cNvSpPr txBox="1"/>
          <p:nvPr/>
        </p:nvSpPr>
        <p:spPr>
          <a:xfrm>
            <a:off x="982077" y="3630866"/>
            <a:ext cx="841140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We get one tenth when we divide one by ten. 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72225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6" name="Rectangle 135"/>
          <p:cNvSpPr/>
          <p:nvPr/>
        </p:nvSpPr>
        <p:spPr>
          <a:xfrm>
            <a:off x="252980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7" name="Rectangle 136"/>
          <p:cNvSpPr/>
          <p:nvPr/>
        </p:nvSpPr>
        <p:spPr>
          <a:xfrm>
            <a:off x="333726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8" name="Rectangle 137"/>
          <p:cNvSpPr/>
          <p:nvPr/>
        </p:nvSpPr>
        <p:spPr>
          <a:xfrm>
            <a:off x="414472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9" name="Rectangle 138"/>
          <p:cNvSpPr/>
          <p:nvPr/>
        </p:nvSpPr>
        <p:spPr>
          <a:xfrm>
            <a:off x="4952186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0" name="Rectangle 139"/>
          <p:cNvSpPr/>
          <p:nvPr/>
        </p:nvSpPr>
        <p:spPr>
          <a:xfrm>
            <a:off x="5759468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1" name="Rectangle 140"/>
          <p:cNvSpPr/>
          <p:nvPr/>
        </p:nvSpPr>
        <p:spPr>
          <a:xfrm>
            <a:off x="6567019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2" name="Rectangle 141"/>
          <p:cNvSpPr/>
          <p:nvPr/>
        </p:nvSpPr>
        <p:spPr>
          <a:xfrm>
            <a:off x="737448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3" name="Rectangle 142"/>
          <p:cNvSpPr/>
          <p:nvPr/>
        </p:nvSpPr>
        <p:spPr>
          <a:xfrm>
            <a:off x="8181942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4" name="Rectangle 143"/>
          <p:cNvSpPr/>
          <p:nvPr/>
        </p:nvSpPr>
        <p:spPr>
          <a:xfrm>
            <a:off x="898940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5" name="TextBox 154"/>
          <p:cNvSpPr txBox="1"/>
          <p:nvPr/>
        </p:nvSpPr>
        <p:spPr>
          <a:xfrm>
            <a:off x="982077" y="4507243"/>
            <a:ext cx="7442743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We can write one tenth as a decimal: 0.1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401010" y="5447654"/>
            <a:ext cx="221086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1 </a:t>
            </a:r>
            <a:r>
              <a:rPr lang="en-GB" sz="3364" dirty="0">
                <a:solidFill>
                  <a:srgbClr val="002060"/>
                </a:solidFill>
                <a:latin typeface="Calibri" panose="020F0502020204030204" pitchFamily="34" charset="0"/>
              </a:rPr>
              <a:t>÷ </a:t>
            </a:r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10 = 0.1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B2A787-A862-4C8C-8DBA-FB18B4DF59D3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2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55" grpId="0"/>
      <p:bldP spid="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25"/>
          <p:cNvSpPr/>
          <p:nvPr/>
        </p:nvSpPr>
        <p:spPr>
          <a:xfrm>
            <a:off x="1722250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Rectangle 24"/>
          <p:cNvSpPr/>
          <p:nvPr/>
        </p:nvSpPr>
        <p:spPr>
          <a:xfrm>
            <a:off x="1722250" y="602885"/>
            <a:ext cx="80746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1722250" y="602885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TextBox 133"/>
          <p:cNvSpPr txBox="1"/>
          <p:nvPr/>
        </p:nvSpPr>
        <p:spPr>
          <a:xfrm>
            <a:off x="645635" y="3630866"/>
            <a:ext cx="9422388" cy="552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990" b="1" dirty="0">
                <a:solidFill>
                  <a:srgbClr val="002060"/>
                </a:solidFill>
                <a:latin typeface="Calibri" panose="020F0502020204030204" pitchFamily="34" charset="0"/>
              </a:rPr>
              <a:t>We get one hundredth when we divide one by a hundred. 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702411" y="4507243"/>
            <a:ext cx="859325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We can write one hundredth as a decimal: 0.01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22250" y="60288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1722250" y="87206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1722250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1722250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" name="Rectangle 29"/>
          <p:cNvSpPr/>
          <p:nvPr/>
        </p:nvSpPr>
        <p:spPr>
          <a:xfrm>
            <a:off x="1722250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" name="Rectangle 30"/>
          <p:cNvSpPr/>
          <p:nvPr/>
        </p:nvSpPr>
        <p:spPr>
          <a:xfrm>
            <a:off x="1722250" y="194865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" name="Rectangle 31"/>
          <p:cNvSpPr/>
          <p:nvPr/>
        </p:nvSpPr>
        <p:spPr>
          <a:xfrm>
            <a:off x="1722250" y="22178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" name="Rectangle 32"/>
          <p:cNvSpPr/>
          <p:nvPr/>
        </p:nvSpPr>
        <p:spPr>
          <a:xfrm>
            <a:off x="1722250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" name="Rectangle 33"/>
          <p:cNvSpPr/>
          <p:nvPr/>
        </p:nvSpPr>
        <p:spPr>
          <a:xfrm>
            <a:off x="1722250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" name="Rectangle 34"/>
          <p:cNvSpPr/>
          <p:nvPr/>
        </p:nvSpPr>
        <p:spPr>
          <a:xfrm>
            <a:off x="1722250" y="302532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" name="Rectangle 35"/>
          <p:cNvSpPr/>
          <p:nvPr/>
        </p:nvSpPr>
        <p:spPr>
          <a:xfrm>
            <a:off x="2529711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" name="Rectangle 36"/>
          <p:cNvSpPr/>
          <p:nvPr/>
        </p:nvSpPr>
        <p:spPr>
          <a:xfrm>
            <a:off x="2529711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" name="Rectangle 37"/>
          <p:cNvSpPr/>
          <p:nvPr/>
        </p:nvSpPr>
        <p:spPr>
          <a:xfrm>
            <a:off x="2529711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9" name="Rectangle 38"/>
          <p:cNvSpPr/>
          <p:nvPr/>
        </p:nvSpPr>
        <p:spPr>
          <a:xfrm>
            <a:off x="2529711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0" name="Rectangle 39"/>
          <p:cNvSpPr/>
          <p:nvPr/>
        </p:nvSpPr>
        <p:spPr>
          <a:xfrm>
            <a:off x="2529711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Rectangle 40"/>
          <p:cNvSpPr/>
          <p:nvPr/>
        </p:nvSpPr>
        <p:spPr>
          <a:xfrm>
            <a:off x="2529711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2" name="Rectangle 41"/>
          <p:cNvSpPr/>
          <p:nvPr/>
        </p:nvSpPr>
        <p:spPr>
          <a:xfrm>
            <a:off x="2529711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3" name="Rectangle 42"/>
          <p:cNvSpPr/>
          <p:nvPr/>
        </p:nvSpPr>
        <p:spPr>
          <a:xfrm>
            <a:off x="2529711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4" name="Rectangle 43"/>
          <p:cNvSpPr/>
          <p:nvPr/>
        </p:nvSpPr>
        <p:spPr>
          <a:xfrm>
            <a:off x="2529711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5" name="Rectangle 44"/>
          <p:cNvSpPr/>
          <p:nvPr/>
        </p:nvSpPr>
        <p:spPr>
          <a:xfrm>
            <a:off x="2529711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6" name="Rectangle 45"/>
          <p:cNvSpPr/>
          <p:nvPr/>
        </p:nvSpPr>
        <p:spPr>
          <a:xfrm>
            <a:off x="3337263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7" name="Rectangle 46"/>
          <p:cNvSpPr/>
          <p:nvPr/>
        </p:nvSpPr>
        <p:spPr>
          <a:xfrm>
            <a:off x="3337263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8" name="Rectangle 47"/>
          <p:cNvSpPr/>
          <p:nvPr/>
        </p:nvSpPr>
        <p:spPr>
          <a:xfrm>
            <a:off x="3337263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" name="Rectangle 48"/>
          <p:cNvSpPr/>
          <p:nvPr/>
        </p:nvSpPr>
        <p:spPr>
          <a:xfrm>
            <a:off x="3337263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0" name="Rectangle 49"/>
          <p:cNvSpPr/>
          <p:nvPr/>
        </p:nvSpPr>
        <p:spPr>
          <a:xfrm>
            <a:off x="3337263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1" name="Rectangle 50"/>
          <p:cNvSpPr/>
          <p:nvPr/>
        </p:nvSpPr>
        <p:spPr>
          <a:xfrm>
            <a:off x="3337263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2" name="Rectangle 51"/>
          <p:cNvSpPr/>
          <p:nvPr/>
        </p:nvSpPr>
        <p:spPr>
          <a:xfrm>
            <a:off x="3337263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3" name="Rectangle 52"/>
          <p:cNvSpPr/>
          <p:nvPr/>
        </p:nvSpPr>
        <p:spPr>
          <a:xfrm>
            <a:off x="3337263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4" name="Rectangle 53"/>
          <p:cNvSpPr/>
          <p:nvPr/>
        </p:nvSpPr>
        <p:spPr>
          <a:xfrm>
            <a:off x="3337263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5" name="Rectangle 54"/>
          <p:cNvSpPr/>
          <p:nvPr/>
        </p:nvSpPr>
        <p:spPr>
          <a:xfrm>
            <a:off x="3337263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6" name="Rectangle 55"/>
          <p:cNvSpPr/>
          <p:nvPr/>
        </p:nvSpPr>
        <p:spPr>
          <a:xfrm>
            <a:off x="4144635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7" name="Rectangle 56"/>
          <p:cNvSpPr/>
          <p:nvPr/>
        </p:nvSpPr>
        <p:spPr>
          <a:xfrm>
            <a:off x="4144635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8" name="Rectangle 57"/>
          <p:cNvSpPr/>
          <p:nvPr/>
        </p:nvSpPr>
        <p:spPr>
          <a:xfrm>
            <a:off x="4144635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9" name="Rectangle 58"/>
          <p:cNvSpPr/>
          <p:nvPr/>
        </p:nvSpPr>
        <p:spPr>
          <a:xfrm>
            <a:off x="4144635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0" name="Rectangle 59"/>
          <p:cNvSpPr/>
          <p:nvPr/>
        </p:nvSpPr>
        <p:spPr>
          <a:xfrm>
            <a:off x="4144635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1" name="Rectangle 60"/>
          <p:cNvSpPr/>
          <p:nvPr/>
        </p:nvSpPr>
        <p:spPr>
          <a:xfrm>
            <a:off x="4144635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2" name="Rectangle 61"/>
          <p:cNvSpPr/>
          <p:nvPr/>
        </p:nvSpPr>
        <p:spPr>
          <a:xfrm>
            <a:off x="4144635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3" name="Rectangle 62"/>
          <p:cNvSpPr/>
          <p:nvPr/>
        </p:nvSpPr>
        <p:spPr>
          <a:xfrm>
            <a:off x="4144635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4" name="Rectangle 63"/>
          <p:cNvSpPr/>
          <p:nvPr/>
        </p:nvSpPr>
        <p:spPr>
          <a:xfrm>
            <a:off x="4144635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5" name="Rectangle 64"/>
          <p:cNvSpPr/>
          <p:nvPr/>
        </p:nvSpPr>
        <p:spPr>
          <a:xfrm>
            <a:off x="4144635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6" name="Rectangle 65"/>
          <p:cNvSpPr/>
          <p:nvPr/>
        </p:nvSpPr>
        <p:spPr>
          <a:xfrm>
            <a:off x="4952186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7" name="Rectangle 66"/>
          <p:cNvSpPr/>
          <p:nvPr/>
        </p:nvSpPr>
        <p:spPr>
          <a:xfrm>
            <a:off x="4952186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8" name="Rectangle 67"/>
          <p:cNvSpPr/>
          <p:nvPr/>
        </p:nvSpPr>
        <p:spPr>
          <a:xfrm>
            <a:off x="4952186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9" name="Rectangle 68"/>
          <p:cNvSpPr/>
          <p:nvPr/>
        </p:nvSpPr>
        <p:spPr>
          <a:xfrm>
            <a:off x="4952186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0" name="Rectangle 69"/>
          <p:cNvSpPr/>
          <p:nvPr/>
        </p:nvSpPr>
        <p:spPr>
          <a:xfrm>
            <a:off x="4952186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1" name="Rectangle 70"/>
          <p:cNvSpPr/>
          <p:nvPr/>
        </p:nvSpPr>
        <p:spPr>
          <a:xfrm>
            <a:off x="4952186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2" name="Rectangle 71"/>
          <p:cNvSpPr/>
          <p:nvPr/>
        </p:nvSpPr>
        <p:spPr>
          <a:xfrm>
            <a:off x="4952186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3" name="Rectangle 72"/>
          <p:cNvSpPr/>
          <p:nvPr/>
        </p:nvSpPr>
        <p:spPr>
          <a:xfrm>
            <a:off x="4952186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4" name="Rectangle 73"/>
          <p:cNvSpPr/>
          <p:nvPr/>
        </p:nvSpPr>
        <p:spPr>
          <a:xfrm>
            <a:off x="4952186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5" name="Rectangle 74"/>
          <p:cNvSpPr/>
          <p:nvPr/>
        </p:nvSpPr>
        <p:spPr>
          <a:xfrm>
            <a:off x="4952186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6" name="Rectangle 75"/>
          <p:cNvSpPr/>
          <p:nvPr/>
        </p:nvSpPr>
        <p:spPr>
          <a:xfrm>
            <a:off x="5759558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7" name="Rectangle 76"/>
          <p:cNvSpPr/>
          <p:nvPr/>
        </p:nvSpPr>
        <p:spPr>
          <a:xfrm>
            <a:off x="5759558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8" name="Rectangle 77"/>
          <p:cNvSpPr/>
          <p:nvPr/>
        </p:nvSpPr>
        <p:spPr>
          <a:xfrm>
            <a:off x="5759558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9" name="Rectangle 78"/>
          <p:cNvSpPr/>
          <p:nvPr/>
        </p:nvSpPr>
        <p:spPr>
          <a:xfrm>
            <a:off x="5759558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0" name="Rectangle 79"/>
          <p:cNvSpPr/>
          <p:nvPr/>
        </p:nvSpPr>
        <p:spPr>
          <a:xfrm>
            <a:off x="5759558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1" name="Rectangle 80"/>
          <p:cNvSpPr/>
          <p:nvPr/>
        </p:nvSpPr>
        <p:spPr>
          <a:xfrm>
            <a:off x="5759558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2" name="Rectangle 81"/>
          <p:cNvSpPr/>
          <p:nvPr/>
        </p:nvSpPr>
        <p:spPr>
          <a:xfrm>
            <a:off x="5759558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3" name="Rectangle 82"/>
          <p:cNvSpPr/>
          <p:nvPr/>
        </p:nvSpPr>
        <p:spPr>
          <a:xfrm>
            <a:off x="5759558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4" name="Rectangle 83"/>
          <p:cNvSpPr/>
          <p:nvPr/>
        </p:nvSpPr>
        <p:spPr>
          <a:xfrm>
            <a:off x="5759558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5" name="Rectangle 84"/>
          <p:cNvSpPr/>
          <p:nvPr/>
        </p:nvSpPr>
        <p:spPr>
          <a:xfrm>
            <a:off x="5759558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6" name="Rectangle 85"/>
          <p:cNvSpPr/>
          <p:nvPr/>
        </p:nvSpPr>
        <p:spPr>
          <a:xfrm>
            <a:off x="6567109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7" name="Rectangle 86"/>
          <p:cNvSpPr/>
          <p:nvPr/>
        </p:nvSpPr>
        <p:spPr>
          <a:xfrm>
            <a:off x="6567109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8" name="Rectangle 87"/>
          <p:cNvSpPr/>
          <p:nvPr/>
        </p:nvSpPr>
        <p:spPr>
          <a:xfrm>
            <a:off x="6567109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9" name="Rectangle 88"/>
          <p:cNvSpPr/>
          <p:nvPr/>
        </p:nvSpPr>
        <p:spPr>
          <a:xfrm>
            <a:off x="6567109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0" name="Rectangle 89"/>
          <p:cNvSpPr/>
          <p:nvPr/>
        </p:nvSpPr>
        <p:spPr>
          <a:xfrm>
            <a:off x="6567109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1" name="Rectangle 90"/>
          <p:cNvSpPr/>
          <p:nvPr/>
        </p:nvSpPr>
        <p:spPr>
          <a:xfrm>
            <a:off x="6567109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2" name="Rectangle 91"/>
          <p:cNvSpPr/>
          <p:nvPr/>
        </p:nvSpPr>
        <p:spPr>
          <a:xfrm>
            <a:off x="6567109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3" name="Rectangle 92"/>
          <p:cNvSpPr/>
          <p:nvPr/>
        </p:nvSpPr>
        <p:spPr>
          <a:xfrm>
            <a:off x="6567109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4" name="Rectangle 93"/>
          <p:cNvSpPr/>
          <p:nvPr/>
        </p:nvSpPr>
        <p:spPr>
          <a:xfrm>
            <a:off x="6567109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5" name="Rectangle 94"/>
          <p:cNvSpPr/>
          <p:nvPr/>
        </p:nvSpPr>
        <p:spPr>
          <a:xfrm>
            <a:off x="6567109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6" name="Rectangle 95"/>
          <p:cNvSpPr/>
          <p:nvPr/>
        </p:nvSpPr>
        <p:spPr>
          <a:xfrm>
            <a:off x="7374570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7" name="Rectangle 96"/>
          <p:cNvSpPr/>
          <p:nvPr/>
        </p:nvSpPr>
        <p:spPr>
          <a:xfrm>
            <a:off x="7374570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8" name="Rectangle 97"/>
          <p:cNvSpPr/>
          <p:nvPr/>
        </p:nvSpPr>
        <p:spPr>
          <a:xfrm>
            <a:off x="7374570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9" name="Rectangle 98"/>
          <p:cNvSpPr/>
          <p:nvPr/>
        </p:nvSpPr>
        <p:spPr>
          <a:xfrm>
            <a:off x="7374570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0" name="Rectangle 99"/>
          <p:cNvSpPr/>
          <p:nvPr/>
        </p:nvSpPr>
        <p:spPr>
          <a:xfrm>
            <a:off x="7374570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1" name="Rectangle 100"/>
          <p:cNvSpPr/>
          <p:nvPr/>
        </p:nvSpPr>
        <p:spPr>
          <a:xfrm>
            <a:off x="7374570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2" name="Rectangle 101"/>
          <p:cNvSpPr/>
          <p:nvPr/>
        </p:nvSpPr>
        <p:spPr>
          <a:xfrm>
            <a:off x="7374570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3" name="Rectangle 102"/>
          <p:cNvSpPr/>
          <p:nvPr/>
        </p:nvSpPr>
        <p:spPr>
          <a:xfrm>
            <a:off x="7374570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4" name="Rectangle 103"/>
          <p:cNvSpPr/>
          <p:nvPr/>
        </p:nvSpPr>
        <p:spPr>
          <a:xfrm>
            <a:off x="7374570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5" name="Rectangle 104"/>
          <p:cNvSpPr/>
          <p:nvPr/>
        </p:nvSpPr>
        <p:spPr>
          <a:xfrm>
            <a:off x="7374570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6" name="Rectangle 105"/>
          <p:cNvSpPr/>
          <p:nvPr/>
        </p:nvSpPr>
        <p:spPr>
          <a:xfrm>
            <a:off x="8182032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7" name="Rectangle 106"/>
          <p:cNvSpPr/>
          <p:nvPr/>
        </p:nvSpPr>
        <p:spPr>
          <a:xfrm>
            <a:off x="8182032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8" name="Rectangle 107"/>
          <p:cNvSpPr/>
          <p:nvPr/>
        </p:nvSpPr>
        <p:spPr>
          <a:xfrm>
            <a:off x="8182032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9" name="Rectangle 108"/>
          <p:cNvSpPr/>
          <p:nvPr/>
        </p:nvSpPr>
        <p:spPr>
          <a:xfrm>
            <a:off x="8182032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Rectangle 109"/>
          <p:cNvSpPr/>
          <p:nvPr/>
        </p:nvSpPr>
        <p:spPr>
          <a:xfrm>
            <a:off x="8182032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1" name="Rectangle 110"/>
          <p:cNvSpPr/>
          <p:nvPr/>
        </p:nvSpPr>
        <p:spPr>
          <a:xfrm>
            <a:off x="8182032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2" name="Rectangle 111"/>
          <p:cNvSpPr/>
          <p:nvPr/>
        </p:nvSpPr>
        <p:spPr>
          <a:xfrm>
            <a:off x="8182032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3" name="Rectangle 112"/>
          <p:cNvSpPr/>
          <p:nvPr/>
        </p:nvSpPr>
        <p:spPr>
          <a:xfrm>
            <a:off x="8182032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4" name="Rectangle 113"/>
          <p:cNvSpPr/>
          <p:nvPr/>
        </p:nvSpPr>
        <p:spPr>
          <a:xfrm>
            <a:off x="8182032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5" name="Rectangle 114"/>
          <p:cNvSpPr/>
          <p:nvPr/>
        </p:nvSpPr>
        <p:spPr>
          <a:xfrm>
            <a:off x="8182032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6" name="Rectangle 115"/>
          <p:cNvSpPr/>
          <p:nvPr/>
        </p:nvSpPr>
        <p:spPr>
          <a:xfrm>
            <a:off x="8989493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7" name="Rectangle 116"/>
          <p:cNvSpPr/>
          <p:nvPr/>
        </p:nvSpPr>
        <p:spPr>
          <a:xfrm>
            <a:off x="8989493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8" name="Rectangle 117"/>
          <p:cNvSpPr/>
          <p:nvPr/>
        </p:nvSpPr>
        <p:spPr>
          <a:xfrm>
            <a:off x="8989493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9" name="Rectangle 118"/>
          <p:cNvSpPr/>
          <p:nvPr/>
        </p:nvSpPr>
        <p:spPr>
          <a:xfrm>
            <a:off x="8989493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0" name="Rectangle 119"/>
          <p:cNvSpPr/>
          <p:nvPr/>
        </p:nvSpPr>
        <p:spPr>
          <a:xfrm>
            <a:off x="8989493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1" name="Rectangle 120"/>
          <p:cNvSpPr/>
          <p:nvPr/>
        </p:nvSpPr>
        <p:spPr>
          <a:xfrm>
            <a:off x="8989493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2" name="Rectangle 121"/>
          <p:cNvSpPr/>
          <p:nvPr/>
        </p:nvSpPr>
        <p:spPr>
          <a:xfrm>
            <a:off x="8989493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3" name="Rectangle 122"/>
          <p:cNvSpPr/>
          <p:nvPr/>
        </p:nvSpPr>
        <p:spPr>
          <a:xfrm>
            <a:off x="8989493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4" name="Rectangle 123"/>
          <p:cNvSpPr/>
          <p:nvPr/>
        </p:nvSpPr>
        <p:spPr>
          <a:xfrm>
            <a:off x="8989493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5" name="Rectangle 124"/>
          <p:cNvSpPr/>
          <p:nvPr/>
        </p:nvSpPr>
        <p:spPr>
          <a:xfrm>
            <a:off x="8989493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7" name="TextBox 126"/>
          <p:cNvSpPr txBox="1"/>
          <p:nvPr/>
        </p:nvSpPr>
        <p:spPr>
          <a:xfrm>
            <a:off x="4144635" y="5447654"/>
            <a:ext cx="2646878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1 </a:t>
            </a:r>
            <a:r>
              <a:rPr lang="en-GB" sz="3364" dirty="0">
                <a:solidFill>
                  <a:srgbClr val="002060"/>
                </a:solidFill>
                <a:latin typeface="Calibri" panose="020F0502020204030204" pitchFamily="34" charset="0"/>
              </a:rPr>
              <a:t>÷ </a:t>
            </a:r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100 = 0.01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F226AC4-D980-4A6F-9952-166768F9350A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8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25" grpId="0" animBg="1"/>
      <p:bldP spid="15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1722250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8" name="Rectangle 137"/>
          <p:cNvSpPr/>
          <p:nvPr/>
        </p:nvSpPr>
        <p:spPr>
          <a:xfrm>
            <a:off x="1722250" y="602885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1722250" y="602885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TextBox 133"/>
          <p:cNvSpPr txBox="1"/>
          <p:nvPr/>
        </p:nvSpPr>
        <p:spPr>
          <a:xfrm>
            <a:off x="270390" y="3630866"/>
            <a:ext cx="11679706" cy="552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90" b="1" dirty="0">
                <a:solidFill>
                  <a:srgbClr val="002060"/>
                </a:solidFill>
                <a:latin typeface="Calibri" panose="020F0502020204030204" pitchFamily="34" charset="0"/>
              </a:rPr>
              <a:t>We also get one hundredth when we divide one tenth by ten. 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3955646" y="4572904"/>
            <a:ext cx="276229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0.1 </a:t>
            </a:r>
            <a:r>
              <a:rPr lang="en-GB" sz="3364" dirty="0">
                <a:solidFill>
                  <a:srgbClr val="002060"/>
                </a:solidFill>
                <a:latin typeface="Calibri" panose="020F0502020204030204" pitchFamily="34" charset="0"/>
              </a:rPr>
              <a:t>÷ </a:t>
            </a:r>
            <a:r>
              <a:rPr lang="en-GB" sz="3364" b="1" dirty="0">
                <a:solidFill>
                  <a:srgbClr val="002060"/>
                </a:solidFill>
                <a:latin typeface="Calibri" panose="020F0502020204030204" pitchFamily="34" charset="0"/>
              </a:rPr>
              <a:t>10 = 0.01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72225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8" name="Rectangle 127"/>
          <p:cNvSpPr/>
          <p:nvPr/>
        </p:nvSpPr>
        <p:spPr>
          <a:xfrm>
            <a:off x="252980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9" name="Rectangle 128"/>
          <p:cNvSpPr/>
          <p:nvPr/>
        </p:nvSpPr>
        <p:spPr>
          <a:xfrm>
            <a:off x="333726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0" name="Rectangle 129"/>
          <p:cNvSpPr/>
          <p:nvPr/>
        </p:nvSpPr>
        <p:spPr>
          <a:xfrm>
            <a:off x="414472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1" name="Rectangle 130"/>
          <p:cNvSpPr/>
          <p:nvPr/>
        </p:nvSpPr>
        <p:spPr>
          <a:xfrm>
            <a:off x="4952186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2" name="Rectangle 131"/>
          <p:cNvSpPr/>
          <p:nvPr/>
        </p:nvSpPr>
        <p:spPr>
          <a:xfrm>
            <a:off x="5759468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3" name="Rectangle 132"/>
          <p:cNvSpPr/>
          <p:nvPr/>
        </p:nvSpPr>
        <p:spPr>
          <a:xfrm>
            <a:off x="6567019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5" name="Rectangle 134"/>
          <p:cNvSpPr/>
          <p:nvPr/>
        </p:nvSpPr>
        <p:spPr>
          <a:xfrm>
            <a:off x="737448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6" name="Rectangle 135"/>
          <p:cNvSpPr/>
          <p:nvPr/>
        </p:nvSpPr>
        <p:spPr>
          <a:xfrm>
            <a:off x="8181942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7" name="Rectangle 136"/>
          <p:cNvSpPr/>
          <p:nvPr/>
        </p:nvSpPr>
        <p:spPr>
          <a:xfrm>
            <a:off x="898940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9" name="Rectangle 138"/>
          <p:cNvSpPr/>
          <p:nvPr/>
        </p:nvSpPr>
        <p:spPr>
          <a:xfrm>
            <a:off x="1722250" y="60288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0" name="Rectangle 139"/>
          <p:cNvSpPr/>
          <p:nvPr/>
        </p:nvSpPr>
        <p:spPr>
          <a:xfrm>
            <a:off x="1722250" y="87206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1" name="Rectangle 140"/>
          <p:cNvSpPr/>
          <p:nvPr/>
        </p:nvSpPr>
        <p:spPr>
          <a:xfrm>
            <a:off x="1722250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2" name="Rectangle 141"/>
          <p:cNvSpPr/>
          <p:nvPr/>
        </p:nvSpPr>
        <p:spPr>
          <a:xfrm>
            <a:off x="1722250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3" name="Rectangle 142"/>
          <p:cNvSpPr/>
          <p:nvPr/>
        </p:nvSpPr>
        <p:spPr>
          <a:xfrm>
            <a:off x="1722250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4" name="Rectangle 143"/>
          <p:cNvSpPr/>
          <p:nvPr/>
        </p:nvSpPr>
        <p:spPr>
          <a:xfrm>
            <a:off x="1722250" y="194865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5" name="Rectangle 144"/>
          <p:cNvSpPr/>
          <p:nvPr/>
        </p:nvSpPr>
        <p:spPr>
          <a:xfrm>
            <a:off x="1722250" y="22178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6" name="Rectangle 145"/>
          <p:cNvSpPr/>
          <p:nvPr/>
        </p:nvSpPr>
        <p:spPr>
          <a:xfrm>
            <a:off x="1722250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7" name="Rectangle 146"/>
          <p:cNvSpPr/>
          <p:nvPr/>
        </p:nvSpPr>
        <p:spPr>
          <a:xfrm>
            <a:off x="1722250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8" name="Rectangle 147"/>
          <p:cNvSpPr/>
          <p:nvPr/>
        </p:nvSpPr>
        <p:spPr>
          <a:xfrm>
            <a:off x="1722250" y="302532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0E74ED-4C35-454B-A037-86BAA88D6C61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3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38" grpId="0" animBg="1"/>
      <p:bldP spid="155" grpId="0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Rectangle 341"/>
          <p:cNvSpPr/>
          <p:nvPr/>
        </p:nvSpPr>
        <p:spPr>
          <a:xfrm>
            <a:off x="5413658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" name="Rectangle 342"/>
          <p:cNvSpPr/>
          <p:nvPr/>
        </p:nvSpPr>
        <p:spPr>
          <a:xfrm>
            <a:off x="5413569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4" name="Rectangle 343"/>
          <p:cNvSpPr/>
          <p:nvPr/>
        </p:nvSpPr>
        <p:spPr>
          <a:xfrm>
            <a:off x="5413569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5" name="Rectangle 344"/>
          <p:cNvSpPr/>
          <p:nvPr/>
        </p:nvSpPr>
        <p:spPr>
          <a:xfrm>
            <a:off x="5413569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4" name="Rectangle 353"/>
          <p:cNvSpPr/>
          <p:nvPr/>
        </p:nvSpPr>
        <p:spPr>
          <a:xfrm>
            <a:off x="5413569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5" name="Rectangle 354"/>
          <p:cNvSpPr/>
          <p:nvPr/>
        </p:nvSpPr>
        <p:spPr>
          <a:xfrm>
            <a:off x="5413569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6" name="Rectangle 355"/>
          <p:cNvSpPr/>
          <p:nvPr/>
        </p:nvSpPr>
        <p:spPr>
          <a:xfrm>
            <a:off x="5413569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Rectangle 356"/>
          <p:cNvSpPr/>
          <p:nvPr/>
        </p:nvSpPr>
        <p:spPr>
          <a:xfrm>
            <a:off x="5413569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6" name="Rectangle 365"/>
          <p:cNvSpPr/>
          <p:nvPr/>
        </p:nvSpPr>
        <p:spPr>
          <a:xfrm>
            <a:off x="5413569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7" name="Rectangle 366"/>
          <p:cNvSpPr/>
          <p:nvPr/>
        </p:nvSpPr>
        <p:spPr>
          <a:xfrm>
            <a:off x="5413569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8" name="Rectangle 367"/>
          <p:cNvSpPr/>
          <p:nvPr/>
        </p:nvSpPr>
        <p:spPr>
          <a:xfrm>
            <a:off x="6218649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9" name="Rectangle 368"/>
          <p:cNvSpPr/>
          <p:nvPr/>
        </p:nvSpPr>
        <p:spPr>
          <a:xfrm>
            <a:off x="6218649" y="8720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8" name="Rectangle 377"/>
          <p:cNvSpPr/>
          <p:nvPr/>
        </p:nvSpPr>
        <p:spPr>
          <a:xfrm>
            <a:off x="6218649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9" name="Rectangle 378"/>
          <p:cNvSpPr/>
          <p:nvPr/>
        </p:nvSpPr>
        <p:spPr>
          <a:xfrm>
            <a:off x="6218649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0" name="Rectangle 379"/>
          <p:cNvSpPr/>
          <p:nvPr/>
        </p:nvSpPr>
        <p:spPr>
          <a:xfrm>
            <a:off x="6218649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1" name="Rectangle 380"/>
          <p:cNvSpPr/>
          <p:nvPr/>
        </p:nvSpPr>
        <p:spPr>
          <a:xfrm>
            <a:off x="6218649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0" name="Rectangle 389"/>
          <p:cNvSpPr/>
          <p:nvPr/>
        </p:nvSpPr>
        <p:spPr>
          <a:xfrm>
            <a:off x="6218649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1" name="Rectangle 390"/>
          <p:cNvSpPr/>
          <p:nvPr/>
        </p:nvSpPr>
        <p:spPr>
          <a:xfrm>
            <a:off x="6218649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2" name="Rectangle 391"/>
          <p:cNvSpPr/>
          <p:nvPr/>
        </p:nvSpPr>
        <p:spPr>
          <a:xfrm>
            <a:off x="6218649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3" name="Rectangle 392"/>
          <p:cNvSpPr/>
          <p:nvPr/>
        </p:nvSpPr>
        <p:spPr>
          <a:xfrm>
            <a:off x="6218649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" name="Rectangle 401"/>
          <p:cNvSpPr/>
          <p:nvPr/>
        </p:nvSpPr>
        <p:spPr>
          <a:xfrm>
            <a:off x="7026200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3" name="Rectangle 402"/>
          <p:cNvSpPr/>
          <p:nvPr/>
        </p:nvSpPr>
        <p:spPr>
          <a:xfrm>
            <a:off x="7026111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Rectangle 403"/>
          <p:cNvSpPr/>
          <p:nvPr/>
        </p:nvSpPr>
        <p:spPr>
          <a:xfrm>
            <a:off x="7026111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5" name="Rectangle 404"/>
          <p:cNvSpPr/>
          <p:nvPr/>
        </p:nvSpPr>
        <p:spPr>
          <a:xfrm>
            <a:off x="7026111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4" name="Rectangle 413"/>
          <p:cNvSpPr/>
          <p:nvPr/>
        </p:nvSpPr>
        <p:spPr>
          <a:xfrm>
            <a:off x="7026111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5" name="Rectangle 414"/>
          <p:cNvSpPr/>
          <p:nvPr/>
        </p:nvSpPr>
        <p:spPr>
          <a:xfrm>
            <a:off x="7026111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6" name="Rectangle 415"/>
          <p:cNvSpPr/>
          <p:nvPr/>
        </p:nvSpPr>
        <p:spPr>
          <a:xfrm>
            <a:off x="7026111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7" name="Rectangle 416"/>
          <p:cNvSpPr/>
          <p:nvPr/>
        </p:nvSpPr>
        <p:spPr>
          <a:xfrm>
            <a:off x="7026111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8" name="Rectangle 417"/>
          <p:cNvSpPr/>
          <p:nvPr/>
        </p:nvSpPr>
        <p:spPr>
          <a:xfrm>
            <a:off x="7026111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9" name="Rectangle 428"/>
          <p:cNvSpPr/>
          <p:nvPr/>
        </p:nvSpPr>
        <p:spPr>
          <a:xfrm>
            <a:off x="7026111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0" name="Rectangle 429"/>
          <p:cNvSpPr/>
          <p:nvPr/>
        </p:nvSpPr>
        <p:spPr>
          <a:xfrm>
            <a:off x="7833662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1" name="Rectangle 430"/>
          <p:cNvSpPr/>
          <p:nvPr/>
        </p:nvSpPr>
        <p:spPr>
          <a:xfrm>
            <a:off x="7833572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2" name="Rectangle 431"/>
          <p:cNvSpPr/>
          <p:nvPr/>
        </p:nvSpPr>
        <p:spPr>
          <a:xfrm>
            <a:off x="7833572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>
            <a:off x="7833572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/>
          <p:cNvSpPr/>
          <p:nvPr/>
        </p:nvSpPr>
        <p:spPr>
          <a:xfrm>
            <a:off x="7833572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" name="Rectangle 442"/>
          <p:cNvSpPr/>
          <p:nvPr/>
        </p:nvSpPr>
        <p:spPr>
          <a:xfrm>
            <a:off x="7833572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>
            <a:off x="7833572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ectangle 452"/>
          <p:cNvSpPr/>
          <p:nvPr/>
        </p:nvSpPr>
        <p:spPr>
          <a:xfrm>
            <a:off x="7833572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ectangle 453"/>
          <p:cNvSpPr/>
          <p:nvPr/>
        </p:nvSpPr>
        <p:spPr>
          <a:xfrm>
            <a:off x="7833572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5" name="Rectangle 454"/>
          <p:cNvSpPr/>
          <p:nvPr/>
        </p:nvSpPr>
        <p:spPr>
          <a:xfrm>
            <a:off x="7833572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ectangle 455"/>
          <p:cNvSpPr/>
          <p:nvPr/>
        </p:nvSpPr>
        <p:spPr>
          <a:xfrm>
            <a:off x="8641034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5" name="Rectangle 464"/>
          <p:cNvSpPr/>
          <p:nvPr/>
        </p:nvSpPr>
        <p:spPr>
          <a:xfrm>
            <a:off x="8641034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/>
          <p:cNvSpPr/>
          <p:nvPr/>
        </p:nvSpPr>
        <p:spPr>
          <a:xfrm>
            <a:off x="8641034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7" name="Rectangle 466"/>
          <p:cNvSpPr/>
          <p:nvPr/>
        </p:nvSpPr>
        <p:spPr>
          <a:xfrm>
            <a:off x="8641034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467"/>
          <p:cNvSpPr/>
          <p:nvPr/>
        </p:nvSpPr>
        <p:spPr>
          <a:xfrm>
            <a:off x="8641034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7" name="Rectangle 476"/>
          <p:cNvSpPr/>
          <p:nvPr/>
        </p:nvSpPr>
        <p:spPr>
          <a:xfrm>
            <a:off x="8641034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8" name="Rectangle 477"/>
          <p:cNvSpPr/>
          <p:nvPr/>
        </p:nvSpPr>
        <p:spPr>
          <a:xfrm>
            <a:off x="8641034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Rectangle 478"/>
          <p:cNvSpPr/>
          <p:nvPr/>
        </p:nvSpPr>
        <p:spPr>
          <a:xfrm>
            <a:off x="8641034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0" name="Rectangle 479"/>
          <p:cNvSpPr/>
          <p:nvPr/>
        </p:nvSpPr>
        <p:spPr>
          <a:xfrm>
            <a:off x="8641034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1" name="Rectangle 480"/>
          <p:cNvSpPr/>
          <p:nvPr/>
        </p:nvSpPr>
        <p:spPr>
          <a:xfrm>
            <a:off x="8641034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1376261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/>
          <p:cNvSpPr/>
          <p:nvPr/>
        </p:nvSpPr>
        <p:spPr>
          <a:xfrm>
            <a:off x="1376261" y="8720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Rectangle 194"/>
          <p:cNvSpPr/>
          <p:nvPr/>
        </p:nvSpPr>
        <p:spPr>
          <a:xfrm>
            <a:off x="1376261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6" name="Rectangle 195"/>
          <p:cNvSpPr/>
          <p:nvPr/>
        </p:nvSpPr>
        <p:spPr>
          <a:xfrm>
            <a:off x="1376261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Rectangle 196"/>
          <p:cNvSpPr/>
          <p:nvPr/>
        </p:nvSpPr>
        <p:spPr>
          <a:xfrm>
            <a:off x="1376261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Rectangle 201"/>
          <p:cNvSpPr/>
          <p:nvPr/>
        </p:nvSpPr>
        <p:spPr>
          <a:xfrm>
            <a:off x="1376261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" name="Rectangle 202"/>
          <p:cNvSpPr/>
          <p:nvPr/>
        </p:nvSpPr>
        <p:spPr>
          <a:xfrm>
            <a:off x="1376261" y="2217838"/>
            <a:ext cx="807372" cy="274883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Rectangle 203"/>
          <p:cNvSpPr/>
          <p:nvPr/>
        </p:nvSpPr>
        <p:spPr>
          <a:xfrm>
            <a:off x="1376261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ectangle 209"/>
          <p:cNvSpPr/>
          <p:nvPr/>
        </p:nvSpPr>
        <p:spPr>
          <a:xfrm>
            <a:off x="1376261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Rectangle 210"/>
          <p:cNvSpPr/>
          <p:nvPr/>
        </p:nvSpPr>
        <p:spPr>
          <a:xfrm>
            <a:off x="1376261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Rectangle 220"/>
          <p:cNvSpPr/>
          <p:nvPr/>
        </p:nvSpPr>
        <p:spPr>
          <a:xfrm>
            <a:off x="2183722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Rectangle 221"/>
          <p:cNvSpPr/>
          <p:nvPr/>
        </p:nvSpPr>
        <p:spPr>
          <a:xfrm>
            <a:off x="2183722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Rectangle 222"/>
          <p:cNvSpPr/>
          <p:nvPr/>
        </p:nvSpPr>
        <p:spPr>
          <a:xfrm>
            <a:off x="2183722" y="114119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Rectangle 223"/>
          <p:cNvSpPr/>
          <p:nvPr/>
        </p:nvSpPr>
        <p:spPr>
          <a:xfrm>
            <a:off x="2183722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Rectangle 232"/>
          <p:cNvSpPr/>
          <p:nvPr/>
        </p:nvSpPr>
        <p:spPr>
          <a:xfrm>
            <a:off x="2183722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Rectangle 233"/>
          <p:cNvSpPr/>
          <p:nvPr/>
        </p:nvSpPr>
        <p:spPr>
          <a:xfrm>
            <a:off x="2183722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Rectangle 234"/>
          <p:cNvSpPr/>
          <p:nvPr/>
        </p:nvSpPr>
        <p:spPr>
          <a:xfrm>
            <a:off x="2183722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Rectangle 235"/>
          <p:cNvSpPr/>
          <p:nvPr/>
        </p:nvSpPr>
        <p:spPr>
          <a:xfrm>
            <a:off x="2183722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Rectangle 245"/>
          <p:cNvSpPr/>
          <p:nvPr/>
        </p:nvSpPr>
        <p:spPr>
          <a:xfrm>
            <a:off x="2183722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Rectangle 246"/>
          <p:cNvSpPr/>
          <p:nvPr/>
        </p:nvSpPr>
        <p:spPr>
          <a:xfrm>
            <a:off x="2183722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Rectangle 247"/>
          <p:cNvSpPr/>
          <p:nvPr/>
        </p:nvSpPr>
        <p:spPr>
          <a:xfrm>
            <a:off x="2991274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" name="Rectangle 248"/>
          <p:cNvSpPr/>
          <p:nvPr/>
        </p:nvSpPr>
        <p:spPr>
          <a:xfrm>
            <a:off x="2991184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" name="Rectangle 257"/>
          <p:cNvSpPr/>
          <p:nvPr/>
        </p:nvSpPr>
        <p:spPr>
          <a:xfrm>
            <a:off x="2991184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9" name="Rectangle 258"/>
          <p:cNvSpPr/>
          <p:nvPr/>
        </p:nvSpPr>
        <p:spPr>
          <a:xfrm>
            <a:off x="2991184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Rectangle 259"/>
          <p:cNvSpPr/>
          <p:nvPr/>
        </p:nvSpPr>
        <p:spPr>
          <a:xfrm>
            <a:off x="2991184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" name="Rectangle 260"/>
          <p:cNvSpPr/>
          <p:nvPr/>
        </p:nvSpPr>
        <p:spPr>
          <a:xfrm>
            <a:off x="2991184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Rectangle 269"/>
          <p:cNvSpPr/>
          <p:nvPr/>
        </p:nvSpPr>
        <p:spPr>
          <a:xfrm>
            <a:off x="2991184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1" name="Rectangle 270"/>
          <p:cNvSpPr/>
          <p:nvPr/>
        </p:nvSpPr>
        <p:spPr>
          <a:xfrm>
            <a:off x="2991184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2" name="Rectangle 271"/>
          <p:cNvSpPr/>
          <p:nvPr/>
        </p:nvSpPr>
        <p:spPr>
          <a:xfrm>
            <a:off x="2991184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Rectangle 272"/>
          <p:cNvSpPr/>
          <p:nvPr/>
        </p:nvSpPr>
        <p:spPr>
          <a:xfrm>
            <a:off x="2991184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2" name="Rectangle 281"/>
          <p:cNvSpPr/>
          <p:nvPr/>
        </p:nvSpPr>
        <p:spPr>
          <a:xfrm>
            <a:off x="3798735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3" name="Rectangle 282"/>
          <p:cNvSpPr/>
          <p:nvPr/>
        </p:nvSpPr>
        <p:spPr>
          <a:xfrm>
            <a:off x="3798646" y="8720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4" name="Rectangle 283"/>
          <p:cNvSpPr/>
          <p:nvPr/>
        </p:nvSpPr>
        <p:spPr>
          <a:xfrm>
            <a:off x="3798646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5" name="Rectangle 284"/>
          <p:cNvSpPr/>
          <p:nvPr/>
        </p:nvSpPr>
        <p:spPr>
          <a:xfrm>
            <a:off x="3798646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4" name="Rectangle 293"/>
          <p:cNvSpPr/>
          <p:nvPr/>
        </p:nvSpPr>
        <p:spPr>
          <a:xfrm>
            <a:off x="3798646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5" name="Rectangle 294"/>
          <p:cNvSpPr/>
          <p:nvPr/>
        </p:nvSpPr>
        <p:spPr>
          <a:xfrm>
            <a:off x="3798646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6" name="Rectangle 295"/>
          <p:cNvSpPr/>
          <p:nvPr/>
        </p:nvSpPr>
        <p:spPr>
          <a:xfrm>
            <a:off x="3798646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7" name="Rectangle 296"/>
          <p:cNvSpPr/>
          <p:nvPr/>
        </p:nvSpPr>
        <p:spPr>
          <a:xfrm>
            <a:off x="3798646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Rectangle 305"/>
          <p:cNvSpPr/>
          <p:nvPr/>
        </p:nvSpPr>
        <p:spPr>
          <a:xfrm>
            <a:off x="3798646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Rectangle 306"/>
          <p:cNvSpPr/>
          <p:nvPr/>
        </p:nvSpPr>
        <p:spPr>
          <a:xfrm>
            <a:off x="3798646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Rectangle 307"/>
          <p:cNvSpPr/>
          <p:nvPr/>
        </p:nvSpPr>
        <p:spPr>
          <a:xfrm>
            <a:off x="4606197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Rectangle 308"/>
          <p:cNvSpPr/>
          <p:nvPr/>
        </p:nvSpPr>
        <p:spPr>
          <a:xfrm>
            <a:off x="4606107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8" name="Rectangle 317"/>
          <p:cNvSpPr/>
          <p:nvPr/>
        </p:nvSpPr>
        <p:spPr>
          <a:xfrm>
            <a:off x="4606107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9" name="Rectangle 318"/>
          <p:cNvSpPr/>
          <p:nvPr/>
        </p:nvSpPr>
        <p:spPr>
          <a:xfrm>
            <a:off x="4606107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0" name="Rectangle 319"/>
          <p:cNvSpPr/>
          <p:nvPr/>
        </p:nvSpPr>
        <p:spPr>
          <a:xfrm>
            <a:off x="4606107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1" name="Rectangle 320"/>
          <p:cNvSpPr/>
          <p:nvPr/>
        </p:nvSpPr>
        <p:spPr>
          <a:xfrm>
            <a:off x="4606107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Rectangle 329"/>
          <p:cNvSpPr/>
          <p:nvPr/>
        </p:nvSpPr>
        <p:spPr>
          <a:xfrm>
            <a:off x="4606107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1" name="Rectangle 330"/>
          <p:cNvSpPr/>
          <p:nvPr/>
        </p:nvSpPr>
        <p:spPr>
          <a:xfrm>
            <a:off x="4606107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2" name="Rectangle 331"/>
          <p:cNvSpPr/>
          <p:nvPr/>
        </p:nvSpPr>
        <p:spPr>
          <a:xfrm>
            <a:off x="4606107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3" name="Rectangle 332"/>
          <p:cNvSpPr/>
          <p:nvPr/>
        </p:nvSpPr>
        <p:spPr>
          <a:xfrm>
            <a:off x="4606107" y="3025299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376261" y="602885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37626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183812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99127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798735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606197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413658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218739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2620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833662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64112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121129" y="1742754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100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one hundredth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76261" y="87200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1376261" y="114119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376261" y="141034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1376261" y="167950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1376261" y="194865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1376261" y="24869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1376261" y="275611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1376261" y="302526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2183812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2183812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/>
          <p:cNvSpPr/>
          <p:nvPr/>
        </p:nvSpPr>
        <p:spPr>
          <a:xfrm>
            <a:off x="2183812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183812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2183812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2183812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2183812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2183812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2183812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2991274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2991274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2991274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2991274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2991274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991274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2991274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2991274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991274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3798735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3798735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3798735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/>
          <p:cNvSpPr/>
          <p:nvPr/>
        </p:nvSpPr>
        <p:spPr>
          <a:xfrm>
            <a:off x="3798735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/>
          <p:cNvSpPr/>
          <p:nvPr/>
        </p:nvSpPr>
        <p:spPr>
          <a:xfrm>
            <a:off x="3798735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/>
          <p:cNvSpPr/>
          <p:nvPr/>
        </p:nvSpPr>
        <p:spPr>
          <a:xfrm>
            <a:off x="3798735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/>
          <p:cNvSpPr/>
          <p:nvPr/>
        </p:nvSpPr>
        <p:spPr>
          <a:xfrm>
            <a:off x="3798735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/>
          <p:cNvSpPr/>
          <p:nvPr/>
        </p:nvSpPr>
        <p:spPr>
          <a:xfrm>
            <a:off x="3798735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/>
          <p:cNvSpPr/>
          <p:nvPr/>
        </p:nvSpPr>
        <p:spPr>
          <a:xfrm>
            <a:off x="3798735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>
            <a:off x="4606107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4606107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4606107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/>
          <p:cNvSpPr/>
          <p:nvPr/>
        </p:nvSpPr>
        <p:spPr>
          <a:xfrm>
            <a:off x="4606107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/>
          <p:cNvSpPr/>
          <p:nvPr/>
        </p:nvSpPr>
        <p:spPr>
          <a:xfrm>
            <a:off x="4606107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/>
          <p:cNvSpPr/>
          <p:nvPr/>
        </p:nvSpPr>
        <p:spPr>
          <a:xfrm>
            <a:off x="4606107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/>
          <p:cNvSpPr/>
          <p:nvPr/>
        </p:nvSpPr>
        <p:spPr>
          <a:xfrm>
            <a:off x="4606107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/>
          <p:cNvSpPr/>
          <p:nvPr/>
        </p:nvSpPr>
        <p:spPr>
          <a:xfrm>
            <a:off x="4606107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/>
          <p:cNvSpPr/>
          <p:nvPr/>
        </p:nvSpPr>
        <p:spPr>
          <a:xfrm>
            <a:off x="4606107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/>
          <p:cNvSpPr/>
          <p:nvPr/>
        </p:nvSpPr>
        <p:spPr>
          <a:xfrm>
            <a:off x="5413658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/>
          <p:cNvSpPr/>
          <p:nvPr/>
        </p:nvSpPr>
        <p:spPr>
          <a:xfrm>
            <a:off x="5413658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/>
          <p:cNvSpPr/>
          <p:nvPr/>
        </p:nvSpPr>
        <p:spPr>
          <a:xfrm>
            <a:off x="5413658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/>
          <p:cNvSpPr/>
          <p:nvPr/>
        </p:nvSpPr>
        <p:spPr>
          <a:xfrm>
            <a:off x="5413658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Rectangle 134"/>
          <p:cNvSpPr/>
          <p:nvPr/>
        </p:nvSpPr>
        <p:spPr>
          <a:xfrm>
            <a:off x="5413658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ctangle 135"/>
          <p:cNvSpPr/>
          <p:nvPr/>
        </p:nvSpPr>
        <p:spPr>
          <a:xfrm>
            <a:off x="5413658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/>
          <p:cNvSpPr/>
          <p:nvPr/>
        </p:nvSpPr>
        <p:spPr>
          <a:xfrm>
            <a:off x="5413658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/>
          <p:cNvSpPr/>
          <p:nvPr/>
        </p:nvSpPr>
        <p:spPr>
          <a:xfrm>
            <a:off x="5413658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/>
          <p:cNvSpPr/>
          <p:nvPr/>
        </p:nvSpPr>
        <p:spPr>
          <a:xfrm>
            <a:off x="5413658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/>
          <p:cNvSpPr/>
          <p:nvPr/>
        </p:nvSpPr>
        <p:spPr>
          <a:xfrm>
            <a:off x="6218739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/>
          <p:cNvSpPr/>
          <p:nvPr/>
        </p:nvSpPr>
        <p:spPr>
          <a:xfrm>
            <a:off x="6218739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6218739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6218739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/>
          <p:cNvSpPr/>
          <p:nvPr/>
        </p:nvSpPr>
        <p:spPr>
          <a:xfrm>
            <a:off x="6218739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/>
          <p:cNvSpPr/>
          <p:nvPr/>
        </p:nvSpPr>
        <p:spPr>
          <a:xfrm>
            <a:off x="6218739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ectangle 145"/>
          <p:cNvSpPr/>
          <p:nvPr/>
        </p:nvSpPr>
        <p:spPr>
          <a:xfrm>
            <a:off x="6218739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/>
          <p:cNvSpPr/>
          <p:nvPr/>
        </p:nvSpPr>
        <p:spPr>
          <a:xfrm>
            <a:off x="6218739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/>
          <p:cNvSpPr/>
          <p:nvPr/>
        </p:nvSpPr>
        <p:spPr>
          <a:xfrm>
            <a:off x="6218739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/>
          <p:cNvSpPr/>
          <p:nvPr/>
        </p:nvSpPr>
        <p:spPr>
          <a:xfrm>
            <a:off x="7026111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/>
          <p:cNvSpPr/>
          <p:nvPr/>
        </p:nvSpPr>
        <p:spPr>
          <a:xfrm>
            <a:off x="7026111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/>
          <p:cNvSpPr/>
          <p:nvPr/>
        </p:nvSpPr>
        <p:spPr>
          <a:xfrm>
            <a:off x="7026111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/>
          <p:cNvSpPr/>
          <p:nvPr/>
        </p:nvSpPr>
        <p:spPr>
          <a:xfrm>
            <a:off x="7026111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/>
          <p:cNvSpPr/>
          <p:nvPr/>
        </p:nvSpPr>
        <p:spPr>
          <a:xfrm>
            <a:off x="7026111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/>
          <p:cNvSpPr/>
          <p:nvPr/>
        </p:nvSpPr>
        <p:spPr>
          <a:xfrm>
            <a:off x="7026111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/>
          <p:cNvSpPr/>
          <p:nvPr/>
        </p:nvSpPr>
        <p:spPr>
          <a:xfrm>
            <a:off x="7026111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/>
          <p:cNvSpPr/>
          <p:nvPr/>
        </p:nvSpPr>
        <p:spPr>
          <a:xfrm>
            <a:off x="7026111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7026111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/>
          <p:cNvSpPr/>
          <p:nvPr/>
        </p:nvSpPr>
        <p:spPr>
          <a:xfrm>
            <a:off x="7833662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/>
          <p:cNvSpPr/>
          <p:nvPr/>
        </p:nvSpPr>
        <p:spPr>
          <a:xfrm>
            <a:off x="7833662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/>
          <p:cNvSpPr/>
          <p:nvPr/>
        </p:nvSpPr>
        <p:spPr>
          <a:xfrm>
            <a:off x="7833662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/>
          <p:cNvSpPr/>
          <p:nvPr/>
        </p:nvSpPr>
        <p:spPr>
          <a:xfrm>
            <a:off x="7833662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ectangle 161"/>
          <p:cNvSpPr/>
          <p:nvPr/>
        </p:nvSpPr>
        <p:spPr>
          <a:xfrm>
            <a:off x="7833662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/>
          <p:cNvSpPr/>
          <p:nvPr/>
        </p:nvSpPr>
        <p:spPr>
          <a:xfrm>
            <a:off x="7833662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/>
          <p:cNvSpPr/>
          <p:nvPr/>
        </p:nvSpPr>
        <p:spPr>
          <a:xfrm>
            <a:off x="7833662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/>
          <p:cNvSpPr/>
          <p:nvPr/>
        </p:nvSpPr>
        <p:spPr>
          <a:xfrm>
            <a:off x="7833662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/>
          <p:cNvSpPr/>
          <p:nvPr/>
        </p:nvSpPr>
        <p:spPr>
          <a:xfrm>
            <a:off x="7833662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ectangle 166"/>
          <p:cNvSpPr/>
          <p:nvPr/>
        </p:nvSpPr>
        <p:spPr>
          <a:xfrm>
            <a:off x="8641123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ectangle 167"/>
          <p:cNvSpPr/>
          <p:nvPr/>
        </p:nvSpPr>
        <p:spPr>
          <a:xfrm>
            <a:off x="8641123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/>
          <p:cNvSpPr/>
          <p:nvPr/>
        </p:nvSpPr>
        <p:spPr>
          <a:xfrm>
            <a:off x="8641123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/>
          <p:cNvSpPr/>
          <p:nvPr/>
        </p:nvSpPr>
        <p:spPr>
          <a:xfrm>
            <a:off x="8641123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/>
          <p:cNvSpPr/>
          <p:nvPr/>
        </p:nvSpPr>
        <p:spPr>
          <a:xfrm>
            <a:off x="8641123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/>
          <p:cNvSpPr/>
          <p:nvPr/>
        </p:nvSpPr>
        <p:spPr>
          <a:xfrm>
            <a:off x="8641123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/>
          <p:cNvSpPr/>
          <p:nvPr/>
        </p:nvSpPr>
        <p:spPr>
          <a:xfrm>
            <a:off x="8641123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ectangle 173"/>
          <p:cNvSpPr/>
          <p:nvPr/>
        </p:nvSpPr>
        <p:spPr>
          <a:xfrm>
            <a:off x="8641123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Rectangle 174"/>
          <p:cNvSpPr/>
          <p:nvPr/>
        </p:nvSpPr>
        <p:spPr>
          <a:xfrm>
            <a:off x="8641123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299084" y="1849798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54150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25664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92952" y="1006616"/>
            <a:ext cx="442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23798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9479363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two hundredths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9479363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three hundredths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9479363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four hundredths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five hundredths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six hundredths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9450877" y="1413059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seven hundredths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eight hundredths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nine hundredths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352284" y="1018552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23798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ten hundredths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eleven hundredths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twelve hundredths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323798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23798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323798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323798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thirteen hundredths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fourteen hundredths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9450877" y="1413059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fifteen hundredths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323798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323798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sixteen hundredths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seventeen hundredths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eighteen hundredths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nineteen hundredths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58375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391087" y="1018552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450877" y="1410347"/>
            <a:ext cx="2466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twenty hundredths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twenty-one hundredths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9450877" y="1477635"/>
            <a:ext cx="2466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twenty-two hundredths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twenty-three hundredths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9450877" y="1477635"/>
            <a:ext cx="2466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twenty-four hundredths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419573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twenty-five hundredths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9450877" y="1477635"/>
            <a:ext cx="24668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twenty-six hundredths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seventy-nine hundredths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9450876" y="1930746"/>
            <a:ext cx="265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one whole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twenty-nine hundredths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 hundredths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twenty-seven hundredths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twenty-eight hundredths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419573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28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458375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thirty-three hundredths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thirty-four hundredths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thirty-one hundredths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thirty-two hundredths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thirty-seven hundredths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thirty-eight hundredths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thirty-five hundredths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thirty-six hundredths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419573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19573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forty-one hundredths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forty-two hundredths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thirty-nine hundredths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 hundredths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forty-five hundredths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forty-six hundredths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forty-three hundredths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forty-four hundredths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forty-nine hundredths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9450876" y="1528100"/>
            <a:ext cx="265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 hundredths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forty-seven hundredths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forty-eight hundredths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458375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fifty-three hundredths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fifty-four hundredths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fifty-one hundredths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fifty-two hundredths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fifty-seven hundredths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fifty-eight hundredths</a:t>
            </a:r>
          </a:p>
        </p:txBody>
      </p:sp>
      <p:sp>
        <p:nvSpPr>
          <p:cNvPr id="352" name="TextBox 35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fifty-five hundredths</a:t>
            </a:r>
          </a:p>
        </p:txBody>
      </p:sp>
      <p:sp>
        <p:nvSpPr>
          <p:cNvPr id="353" name="TextBox 35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fifty-six hundredths</a:t>
            </a:r>
          </a:p>
        </p:txBody>
      </p:sp>
      <p:sp>
        <p:nvSpPr>
          <p:cNvPr id="358" name="TextBox 357"/>
          <p:cNvSpPr txBox="1"/>
          <p:nvPr/>
        </p:nvSpPr>
        <p:spPr>
          <a:xfrm>
            <a:off x="419573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59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sixty-one hundredths</a:t>
            </a:r>
          </a:p>
        </p:txBody>
      </p:sp>
      <p:sp>
        <p:nvSpPr>
          <p:cNvPr id="363" name="TextBox 36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sixty-two hundredths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fifty-nine hundredths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9450876" y="1477635"/>
            <a:ext cx="265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 hundredths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1" name="TextBox 370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419573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74" name="TextBox 373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sixty-five hundredths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sixty-six hundredths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sixty-three hundredths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sixty-four hundredths</a:t>
            </a:r>
          </a:p>
        </p:txBody>
      </p:sp>
      <p:sp>
        <p:nvSpPr>
          <p:cNvPr id="382" name="TextBox 381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68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86" name="TextBox 385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sixty-nine hundredths</a:t>
            </a:r>
          </a:p>
        </p:txBody>
      </p:sp>
      <p:sp>
        <p:nvSpPr>
          <p:cNvPr id="387" name="TextBox 386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 hundredths</a:t>
            </a:r>
          </a:p>
        </p:txBody>
      </p:sp>
      <p:sp>
        <p:nvSpPr>
          <p:cNvPr id="388" name="TextBox 387"/>
          <p:cNvSpPr txBox="1"/>
          <p:nvPr/>
        </p:nvSpPr>
        <p:spPr>
          <a:xfrm>
            <a:off x="9450876" y="1528100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sixty-seven hundredths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sixty-eight hundredths</a:t>
            </a:r>
          </a:p>
        </p:txBody>
      </p:sp>
      <p:sp>
        <p:nvSpPr>
          <p:cNvPr id="394" name="TextBox 393"/>
          <p:cNvSpPr txBox="1"/>
          <p:nvPr/>
        </p:nvSpPr>
        <p:spPr>
          <a:xfrm>
            <a:off x="352284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95" name="TextBox 39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458375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9450876" y="1575853"/>
            <a:ext cx="2659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seventy-three hundredths</a:t>
            </a:r>
          </a:p>
        </p:txBody>
      </p:sp>
      <p:sp>
        <p:nvSpPr>
          <p:cNvPr id="399" name="TextBox 398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seventy-four hundredths</a:t>
            </a:r>
          </a:p>
        </p:txBody>
      </p:sp>
      <p:sp>
        <p:nvSpPr>
          <p:cNvPr id="400" name="TextBox 399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seventy-one hundredths</a:t>
            </a:r>
          </a:p>
        </p:txBody>
      </p:sp>
      <p:sp>
        <p:nvSpPr>
          <p:cNvPr id="401" name="TextBox 400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seventy-two hundredths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352284" y="1018552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07" name="TextBox 40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391087" y="1006616"/>
            <a:ext cx="980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09" name="TextBox 40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9450876" y="1612211"/>
            <a:ext cx="2659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seventy-seven hundredths</a:t>
            </a:r>
          </a:p>
        </p:txBody>
      </p:sp>
      <p:sp>
        <p:nvSpPr>
          <p:cNvPr id="411" name="TextBox 410"/>
          <p:cNvSpPr txBox="1"/>
          <p:nvPr/>
        </p:nvSpPr>
        <p:spPr>
          <a:xfrm>
            <a:off x="9450876" y="1460811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seventy-eight hundredths</a:t>
            </a:r>
          </a:p>
        </p:txBody>
      </p:sp>
      <p:sp>
        <p:nvSpPr>
          <p:cNvPr id="412" name="TextBox 41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seventy-five hundredths</a:t>
            </a:r>
          </a:p>
        </p:txBody>
      </p:sp>
      <p:sp>
        <p:nvSpPr>
          <p:cNvPr id="413" name="TextBox 41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seventy-six hundredths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one hundred hundredths</a:t>
            </a:r>
          </a:p>
        </p:txBody>
      </p:sp>
      <p:sp>
        <p:nvSpPr>
          <p:cNvPr id="420" name="TextBox 419"/>
          <p:cNvSpPr txBox="1"/>
          <p:nvPr/>
        </p:nvSpPr>
        <p:spPr>
          <a:xfrm>
            <a:off x="121933" y="1018552"/>
            <a:ext cx="1413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100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21" name="TextBox 420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22" name="TextBox 421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458375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24" name="TextBox 423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25" name="TextBox 424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eighty-one hundredths</a:t>
            </a:r>
          </a:p>
        </p:txBody>
      </p:sp>
      <p:sp>
        <p:nvSpPr>
          <p:cNvPr id="426" name="TextBox 425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 hundredths</a:t>
            </a:r>
          </a:p>
        </p:txBody>
      </p:sp>
      <p:sp>
        <p:nvSpPr>
          <p:cNvPr id="427" name="TextBox 426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eighty-three hundredths</a:t>
            </a:r>
          </a:p>
        </p:txBody>
      </p:sp>
      <p:sp>
        <p:nvSpPr>
          <p:cNvPr id="428" name="TextBox 427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eighty-two hundredths</a:t>
            </a:r>
          </a:p>
        </p:txBody>
      </p:sp>
      <p:sp>
        <p:nvSpPr>
          <p:cNvPr id="433" name="TextBox 432"/>
          <p:cNvSpPr txBox="1"/>
          <p:nvPr/>
        </p:nvSpPr>
        <p:spPr>
          <a:xfrm>
            <a:off x="323798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35" name="TextBox 43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37" name="TextBox 436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eighty-five hundredths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eighty-four hundredths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eighty-seven hundredths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eighty-six hundredths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47" name="TextBox 446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49" name="TextBox 448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eighty-nine hundredths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9450876" y="1460811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eighty-eight hundredths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ninety-one hundredths</a:t>
            </a:r>
          </a:p>
        </p:txBody>
      </p:sp>
      <p:sp>
        <p:nvSpPr>
          <p:cNvPr id="452" name="TextBox 45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 hundredths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391087" y="1018552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59" name="TextBox 45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61" name="TextBox 460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ninety-three hundredths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ninety-two hundredths</a:t>
            </a:r>
          </a:p>
        </p:txBody>
      </p:sp>
      <p:sp>
        <p:nvSpPr>
          <p:cNvPr id="463" name="TextBox 46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ninety-five hundredths</a:t>
            </a:r>
          </a:p>
        </p:txBody>
      </p:sp>
      <p:sp>
        <p:nvSpPr>
          <p:cNvPr id="464" name="TextBox 463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ninety-four hundredths</a:t>
            </a:r>
          </a:p>
        </p:txBody>
      </p:sp>
      <p:sp>
        <p:nvSpPr>
          <p:cNvPr id="469" name="TextBox 468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70" name="TextBox 469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71" name="TextBox 470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72" name="TextBox 471"/>
          <p:cNvSpPr txBox="1"/>
          <p:nvPr/>
        </p:nvSpPr>
        <p:spPr>
          <a:xfrm>
            <a:off x="391087" y="1006616"/>
            <a:ext cx="1009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ninety-nine hundredths</a:t>
            </a:r>
          </a:p>
        </p:txBody>
      </p:sp>
      <p:sp>
        <p:nvSpPr>
          <p:cNvPr id="474" name="TextBox 473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ninety-eight hundredths</a:t>
            </a:r>
          </a:p>
        </p:txBody>
      </p:sp>
      <p:sp>
        <p:nvSpPr>
          <p:cNvPr id="475" name="TextBox 474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ninety-seven hundredths</a:t>
            </a:r>
          </a:p>
        </p:txBody>
      </p:sp>
      <p:sp>
        <p:nvSpPr>
          <p:cNvPr id="476" name="TextBox 475"/>
          <p:cNvSpPr txBox="1"/>
          <p:nvPr/>
        </p:nvSpPr>
        <p:spPr>
          <a:xfrm>
            <a:off x="9450876" y="1477635"/>
            <a:ext cx="2659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ninety-six hundredths</a:t>
            </a:r>
          </a:p>
        </p:txBody>
      </p:sp>
      <p:sp>
        <p:nvSpPr>
          <p:cNvPr id="482" name="Rectangle 481"/>
          <p:cNvSpPr/>
          <p:nvPr/>
        </p:nvSpPr>
        <p:spPr>
          <a:xfrm>
            <a:off x="2183812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Rectangle 482"/>
          <p:cNvSpPr/>
          <p:nvPr/>
        </p:nvSpPr>
        <p:spPr>
          <a:xfrm>
            <a:off x="2991274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4" name="Rectangle 483"/>
          <p:cNvSpPr/>
          <p:nvPr/>
        </p:nvSpPr>
        <p:spPr>
          <a:xfrm>
            <a:off x="3798735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5" name="Rectangle 484"/>
          <p:cNvSpPr/>
          <p:nvPr/>
        </p:nvSpPr>
        <p:spPr>
          <a:xfrm>
            <a:off x="4606197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6" name="Rectangle 485"/>
          <p:cNvSpPr/>
          <p:nvPr/>
        </p:nvSpPr>
        <p:spPr>
          <a:xfrm>
            <a:off x="5413658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7" name="Rectangle 486"/>
          <p:cNvSpPr/>
          <p:nvPr/>
        </p:nvSpPr>
        <p:spPr>
          <a:xfrm>
            <a:off x="6221120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8" name="Rectangle 487"/>
          <p:cNvSpPr/>
          <p:nvPr/>
        </p:nvSpPr>
        <p:spPr>
          <a:xfrm>
            <a:off x="7028581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9" name="Rectangle 488"/>
          <p:cNvSpPr/>
          <p:nvPr/>
        </p:nvSpPr>
        <p:spPr>
          <a:xfrm>
            <a:off x="7836043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0" name="Rectangle 489"/>
          <p:cNvSpPr/>
          <p:nvPr/>
        </p:nvSpPr>
        <p:spPr>
          <a:xfrm>
            <a:off x="8643504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1" name="Rectangle 490"/>
          <p:cNvSpPr/>
          <p:nvPr/>
        </p:nvSpPr>
        <p:spPr>
          <a:xfrm>
            <a:off x="1376261" y="3765443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2" name="Rectangle 491"/>
          <p:cNvSpPr/>
          <p:nvPr/>
        </p:nvSpPr>
        <p:spPr>
          <a:xfrm>
            <a:off x="1376261" y="3765443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3" name="Rectangle 492"/>
          <p:cNvSpPr/>
          <p:nvPr/>
        </p:nvSpPr>
        <p:spPr>
          <a:xfrm>
            <a:off x="1376261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4" name="Rectangle 493"/>
          <p:cNvSpPr/>
          <p:nvPr/>
        </p:nvSpPr>
        <p:spPr>
          <a:xfrm>
            <a:off x="2183812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5" name="Rectangle 494"/>
          <p:cNvSpPr/>
          <p:nvPr/>
        </p:nvSpPr>
        <p:spPr>
          <a:xfrm>
            <a:off x="2991274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6" name="Rectangle 495"/>
          <p:cNvSpPr/>
          <p:nvPr/>
        </p:nvSpPr>
        <p:spPr>
          <a:xfrm>
            <a:off x="3798735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7" name="Rectangle 496"/>
          <p:cNvSpPr/>
          <p:nvPr/>
        </p:nvSpPr>
        <p:spPr>
          <a:xfrm>
            <a:off x="4606197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8" name="Rectangle 497"/>
          <p:cNvSpPr/>
          <p:nvPr/>
        </p:nvSpPr>
        <p:spPr>
          <a:xfrm>
            <a:off x="5413658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" name="Rectangle 498"/>
          <p:cNvSpPr/>
          <p:nvPr/>
        </p:nvSpPr>
        <p:spPr>
          <a:xfrm>
            <a:off x="6221120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0" name="Rectangle 499"/>
          <p:cNvSpPr/>
          <p:nvPr/>
        </p:nvSpPr>
        <p:spPr>
          <a:xfrm>
            <a:off x="7028581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1" name="Rectangle 500"/>
          <p:cNvSpPr/>
          <p:nvPr/>
        </p:nvSpPr>
        <p:spPr>
          <a:xfrm>
            <a:off x="7836043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2" name="Rectangle 501"/>
          <p:cNvSpPr/>
          <p:nvPr/>
        </p:nvSpPr>
        <p:spPr>
          <a:xfrm>
            <a:off x="8643504" y="3765443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3" name="TextBox 502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one tenth</a:t>
            </a:r>
          </a:p>
        </p:txBody>
      </p:sp>
      <p:sp>
        <p:nvSpPr>
          <p:cNvPr id="504" name="TextBox 503"/>
          <p:cNvSpPr txBox="1"/>
          <p:nvPr/>
        </p:nvSpPr>
        <p:spPr>
          <a:xfrm>
            <a:off x="211464" y="500417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10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05" name="TextBox 504"/>
          <p:cNvSpPr txBox="1"/>
          <p:nvPr/>
        </p:nvSpPr>
        <p:spPr>
          <a:xfrm>
            <a:off x="483089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1</a:t>
            </a:r>
            <a:endParaRPr lang="en-GB" sz="4400" b="1" dirty="0">
              <a:solidFill>
                <a:srgbClr val="FF0000"/>
              </a:solidFill>
            </a:endParaRPr>
          </a:p>
        </p:txBody>
      </p:sp>
      <p:cxnSp>
        <p:nvCxnSpPr>
          <p:cNvPr id="506" name="Straight Connector 505"/>
          <p:cNvCxnSpPr/>
          <p:nvPr/>
        </p:nvCxnSpPr>
        <p:spPr>
          <a:xfrm>
            <a:off x="323798" y="5123569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two tenths</a:t>
            </a:r>
          </a:p>
        </p:txBody>
      </p:sp>
      <p:sp>
        <p:nvSpPr>
          <p:cNvPr id="508" name="TextBox 507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three tenths</a:t>
            </a:r>
          </a:p>
        </p:txBody>
      </p:sp>
      <p:sp>
        <p:nvSpPr>
          <p:cNvPr id="509" name="TextBox 508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four tenths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five tenths</a:t>
            </a:r>
          </a:p>
        </p:txBody>
      </p:sp>
      <p:sp>
        <p:nvSpPr>
          <p:cNvPr id="511" name="TextBox 510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six tenths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seven tenths</a:t>
            </a:r>
          </a:p>
        </p:txBody>
      </p:sp>
      <p:sp>
        <p:nvSpPr>
          <p:cNvPr id="513" name="TextBox 512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eight tenths</a:t>
            </a:r>
          </a:p>
        </p:txBody>
      </p:sp>
      <p:sp>
        <p:nvSpPr>
          <p:cNvPr id="514" name="TextBox 513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nine tenths</a:t>
            </a:r>
          </a:p>
        </p:txBody>
      </p:sp>
      <p:sp>
        <p:nvSpPr>
          <p:cNvPr id="515" name="TextBox 514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ten tenths</a:t>
            </a:r>
          </a:p>
        </p:txBody>
      </p:sp>
      <p:sp>
        <p:nvSpPr>
          <p:cNvPr id="516" name="TextBox 515"/>
          <p:cNvSpPr txBox="1"/>
          <p:nvPr/>
        </p:nvSpPr>
        <p:spPr>
          <a:xfrm>
            <a:off x="9652742" y="4438327"/>
            <a:ext cx="19513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one whole</a:t>
            </a:r>
          </a:p>
        </p:txBody>
      </p:sp>
      <p:sp>
        <p:nvSpPr>
          <p:cNvPr id="517" name="TextBox 516"/>
          <p:cNvSpPr txBox="1"/>
          <p:nvPr/>
        </p:nvSpPr>
        <p:spPr>
          <a:xfrm>
            <a:off x="483089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2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483089" y="414312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501075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4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0" name="TextBox 519"/>
          <p:cNvSpPr txBox="1"/>
          <p:nvPr/>
        </p:nvSpPr>
        <p:spPr>
          <a:xfrm>
            <a:off x="483089" y="414312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483089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483089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7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483089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501075" y="416917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9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213935" y="414312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10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C265FCC5-0804-48D7-B79A-A90E47ACFE0E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9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9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9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9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000"/>
                            </p:stCondLst>
                            <p:childTnLst>
                              <p:par>
                                <p:cTn id="3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9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4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7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0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3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9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500"/>
                            </p:stCondLst>
                            <p:childTnLst>
                              <p:par>
                                <p:cTn id="37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000"/>
                            </p:stCondLst>
                            <p:childTnLst>
                              <p:par>
                                <p:cTn id="3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9" presetClass="entr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9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500"/>
                            </p:stCondLst>
                            <p:childTnLst>
                              <p:par>
                                <p:cTn id="4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00"/>
                            </p:stCondLst>
                            <p:childTnLst>
                              <p:par>
                                <p:cTn id="4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9" presetClass="entr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9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500"/>
                            </p:stCondLst>
                            <p:childTnLst>
                              <p:par>
                                <p:cTn id="44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00"/>
                            </p:stCondLst>
                            <p:childTnLst>
                              <p:par>
                                <p:cTn id="4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9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9" presetClass="exit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500"/>
                            </p:stCondLst>
                            <p:childTnLst>
                              <p:par>
                                <p:cTn id="48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1000"/>
                            </p:stCondLst>
                            <p:childTnLst>
                              <p:par>
                                <p:cTn id="4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9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9" presetClass="exit" presetSubtype="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500"/>
                            </p:stCondLst>
                            <p:childTnLst>
                              <p:par>
                                <p:cTn id="51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000"/>
                            </p:stCondLst>
                            <p:childTnLst>
                              <p:par>
                                <p:cTn id="5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9" presetClass="entr" presetSubtype="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9" presetClass="exit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5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500"/>
                            </p:stCondLst>
                            <p:childTnLst>
                              <p:par>
                                <p:cTn id="54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9" presetClass="entr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9" presetClass="exit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500"/>
                            </p:stCondLst>
                            <p:childTnLst>
                              <p:par>
                                <p:cTn id="58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1000"/>
                            </p:stCondLst>
                            <p:childTnLst>
                              <p:par>
                                <p:cTn id="5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2" presetID="9" presetClass="entr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fill="hold">
                      <p:stCondLst>
                        <p:cond delay="indefinite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9" presetClass="exit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500"/>
                            </p:stCondLst>
                            <p:childTnLst>
                              <p:par>
                                <p:cTn id="6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1000"/>
                            </p:stCondLst>
                            <p:childTnLst>
                              <p:par>
                                <p:cTn id="6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6" presetID="9" presetClass="entr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9" presetClass="exit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500"/>
                            </p:stCondLst>
                            <p:childTnLst>
                              <p:par>
                                <p:cTn id="65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2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1000"/>
                            </p:stCondLst>
                            <p:childTnLst>
                              <p:par>
                                <p:cTn id="6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presetID="9" presetClass="entr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9" presetClass="exit" presetSubtype="0" fill="hold" grpId="3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500"/>
                            </p:stCondLst>
                            <p:childTnLst>
                              <p:par>
                                <p:cTn id="68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6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0" fill="hold">
                            <p:stCondLst>
                              <p:cond delay="1000"/>
                            </p:stCondLst>
                            <p:childTnLst>
                              <p:par>
                                <p:cTn id="6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9" presetClass="entr" presetSubtype="0" fill="hold" grpId="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3" fill="hold">
                      <p:stCondLst>
                        <p:cond delay="indefinite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1" fill="hold">
                            <p:stCondLst>
                              <p:cond delay="1000"/>
                            </p:stCondLst>
                            <p:childTnLst>
                              <p:par>
                                <p:cTn id="7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4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0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3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4" fill="hold">
                      <p:stCondLst>
                        <p:cond delay="indefinite"/>
                      </p:stCondLst>
                      <p:childTnLst>
                        <p:par>
                          <p:cTn id="725" fill="hold">
                            <p:stCondLst>
                              <p:cond delay="0"/>
                            </p:stCondLst>
                            <p:childTnLst>
                              <p:par>
                                <p:cTn id="7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7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0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3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6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9" presetClass="exit" presetSubtype="0" fill="hold" grpId="3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500"/>
                            </p:stCondLst>
                            <p:childTnLst>
                              <p:par>
                                <p:cTn id="75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7" fill="hold">
                            <p:stCondLst>
                              <p:cond delay="1000"/>
                            </p:stCondLst>
                            <p:childTnLst>
                              <p:par>
                                <p:cTn id="7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9" presetClass="entr" presetSubtype="0" fill="hold" grpId="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0" fill="hold">
                      <p:stCondLst>
                        <p:cond delay="indefinite"/>
                      </p:stCondLst>
                      <p:childTnLst>
                        <p:par>
                          <p:cTn id="771" fill="hold">
                            <p:stCondLst>
                              <p:cond delay="0"/>
                            </p:stCondLst>
                            <p:childTnLst>
                              <p:par>
                                <p:cTn id="7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9" presetClass="exit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>
                            <p:stCondLst>
                              <p:cond delay="500"/>
                            </p:stCondLst>
                            <p:childTnLst>
                              <p:par>
                                <p:cTn id="78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1" fill="hold">
                            <p:stCondLst>
                              <p:cond delay="1000"/>
                            </p:stCondLst>
                            <p:childTnLst>
                              <p:par>
                                <p:cTn id="7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" presetID="9" presetClass="entr" presetSubtype="0" fill="hold" grpId="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3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9" presetClass="exit" presetSubtype="0" fill="hold" grpId="4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8" fill="hold">
                            <p:stCondLst>
                              <p:cond delay="500"/>
                            </p:stCondLst>
                            <p:childTnLst>
                              <p:par>
                                <p:cTn id="8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>
                            <p:stCondLst>
                              <p:cond delay="1000"/>
                            </p:stCondLst>
                            <p:childTnLst>
                              <p:par>
                                <p:cTn id="8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9" presetID="9" presetClass="entr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8" fill="hold">
                      <p:stCondLst>
                        <p:cond delay="indefinite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9" presetClass="exit" presetSubtype="0" fill="hold" grpId="4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2" fill="hold">
                            <p:stCondLst>
                              <p:cond delay="500"/>
                            </p:stCondLst>
                            <p:childTnLst>
                              <p:par>
                                <p:cTn id="8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9" fill="hold">
                            <p:stCondLst>
                              <p:cond delay="1000"/>
                            </p:stCondLst>
                            <p:childTnLst>
                              <p:par>
                                <p:cTn id="8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9" presetClass="entr" presetSubtype="0" fill="hold" grpId="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9" presetClass="exit" presetSubtype="0" fill="hold" grpId="4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6" fill="hold">
                            <p:stCondLst>
                              <p:cond delay="500"/>
                            </p:stCondLst>
                            <p:childTnLst>
                              <p:par>
                                <p:cTn id="88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1000"/>
                            </p:stCondLst>
                            <p:childTnLst>
                              <p:par>
                                <p:cTn id="8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7" presetID="9" presetClass="entr" presetSubtype="0" fill="hold" grpId="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6" fill="hold">
                      <p:stCondLst>
                        <p:cond delay="indefinite"/>
                      </p:stCondLst>
                      <p:childTnLst>
                        <p:par>
                          <p:cTn id="907" fill="hold">
                            <p:stCondLst>
                              <p:cond delay="0"/>
                            </p:stCondLst>
                            <p:childTnLst>
                              <p:par>
                                <p:cTn id="90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9" presetClass="exit" presetSubtype="0" fill="hold" grpId="4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500"/>
                            </p:stCondLst>
                            <p:childTnLst>
                              <p:par>
                                <p:cTn id="9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7" fill="hold">
                            <p:stCondLst>
                              <p:cond delay="1000"/>
                            </p:stCondLst>
                            <p:childTnLst>
                              <p:par>
                                <p:cTn id="9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1" presetID="9" presetClass="entr" presetSubtype="0" fill="hold" grpId="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0" fill="hold">
                      <p:stCondLst>
                        <p:cond delay="indefinite"/>
                      </p:stCondLst>
                      <p:childTnLst>
                        <p:par>
                          <p:cTn id="941" fill="hold">
                            <p:stCondLst>
                              <p:cond delay="0"/>
                            </p:stCondLst>
                            <p:childTnLst>
                              <p:par>
                                <p:cTn id="9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presetID="9" presetClass="exit" presetSubtype="0" fill="hold" grpId="5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4" fill="hold">
                            <p:stCondLst>
                              <p:cond delay="500"/>
                            </p:stCondLst>
                            <p:childTnLst>
                              <p:par>
                                <p:cTn id="9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9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0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1" fill="hold">
                            <p:stCondLst>
                              <p:cond delay="1000"/>
                            </p:stCondLst>
                            <p:childTnLst>
                              <p:par>
                                <p:cTn id="9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9" presetClass="entr" presetSubtype="0" fill="hold" grpId="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4" fill="hold">
                      <p:stCondLst>
                        <p:cond delay="indefinite"/>
                      </p:stCondLst>
                      <p:childTnLst>
                        <p:par>
                          <p:cTn id="975" fill="hold">
                            <p:stCondLst>
                              <p:cond delay="0"/>
                            </p:stCondLst>
                            <p:childTnLst>
                              <p:par>
                                <p:cTn id="9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9" presetID="9" presetClass="exit" presetSubtype="0" fill="hold" grpId="5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8" fill="hold">
                            <p:stCondLst>
                              <p:cond delay="500"/>
                            </p:stCondLst>
                            <p:childTnLst>
                              <p:par>
                                <p:cTn id="98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4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9" presetID="9" presetClass="entr" presetSubtype="0" fill="hold" grpId="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8" fill="hold">
                      <p:stCondLst>
                        <p:cond delay="indefinite"/>
                      </p:stCondLst>
                      <p:childTnLst>
                        <p:par>
                          <p:cTn id="1009" fill="hold">
                            <p:stCondLst>
                              <p:cond delay="0"/>
                            </p:stCondLst>
                            <p:childTnLst>
                              <p:par>
                                <p:cTn id="10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9" presetClass="exit" presetSubtype="0" fill="hold" grpId="5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2" fill="hold">
                            <p:stCondLst>
                              <p:cond delay="500"/>
                            </p:stCondLst>
                            <p:childTnLst>
                              <p:par>
                                <p:cTn id="10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3" presetID="9" presetClass="entr" presetSubtype="0" fill="hold" grpId="5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2" fill="hold">
                      <p:stCondLst>
                        <p:cond delay="indefinite"/>
                      </p:stCondLst>
                      <p:childTnLst>
                        <p:par>
                          <p:cTn id="1043" fill="hold">
                            <p:stCondLst>
                              <p:cond delay="0"/>
                            </p:stCondLst>
                            <p:childTnLst>
                              <p:par>
                                <p:cTn id="10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9" presetClass="exit" presetSubtype="0" fill="hold" grpId="5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6" fill="hold">
                            <p:stCondLst>
                              <p:cond delay="500"/>
                            </p:stCondLst>
                            <p:childTnLst>
                              <p:par>
                                <p:cTn id="10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9" presetClass="entr" presetSubtype="0" fill="hold" grpId="5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6" fill="hold">
                      <p:stCondLst>
                        <p:cond delay="indefinite"/>
                      </p:stCondLst>
                      <p:childTnLst>
                        <p:par>
                          <p:cTn id="1077" fill="hold">
                            <p:stCondLst>
                              <p:cond delay="0"/>
                            </p:stCondLst>
                            <p:childTnLst>
                              <p:par>
                                <p:cTn id="107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0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1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7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0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3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6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7" fill="hold">
                      <p:stCondLst>
                        <p:cond delay="indefinite"/>
                      </p:stCondLst>
                      <p:childTnLst>
                        <p:par>
                          <p:cTn id="1098" fill="hold">
                            <p:stCondLst>
                              <p:cond delay="0"/>
                            </p:stCondLst>
                            <p:childTnLst>
                              <p:par>
                                <p:cTn id="10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0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3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5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6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9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4" presetID="9" presetClass="exit" presetSubtype="0" fill="hold" grpId="5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1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6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4" presetID="9" presetClass="entr" presetSubtype="0" fill="hold" grpId="6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3" fill="hold">
                      <p:stCondLst>
                        <p:cond delay="indefinite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8" presetID="9" presetClass="exit" presetSubtype="0" fill="hold" grpId="6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15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0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8" presetID="9" presetClass="entr" presetSubtype="0" fill="hold" grpId="6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7" fill="hold">
                      <p:stCondLst>
                        <p:cond delay="indefinite"/>
                      </p:stCondLst>
                      <p:childTnLst>
                        <p:par>
                          <p:cTn id="1178" fill="hold">
                            <p:stCondLst>
                              <p:cond delay="0"/>
                            </p:stCondLst>
                            <p:childTnLst>
                              <p:par>
                                <p:cTn id="11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2" presetID="9" presetClass="exit" presetSubtype="0" fill="hold" grpId="6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19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4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2" presetID="9" presetClass="entr" presetSubtype="0" fill="hold" grpId="6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1" fill="hold">
                      <p:stCondLst>
                        <p:cond delay="indefinite"/>
                      </p:stCondLst>
                      <p:childTnLst>
                        <p:par>
                          <p:cTn id="1212" fill="hold">
                            <p:stCondLst>
                              <p:cond delay="0"/>
                            </p:stCondLst>
                            <p:childTnLst>
                              <p:par>
                                <p:cTn id="12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9" presetClass="exit" presetSubtype="0" fill="hold" grpId="6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8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9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0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1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6" presetID="9" presetClass="entr" presetSubtype="0" fill="hold" grpId="6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5" fill="hold">
                      <p:stCondLst>
                        <p:cond delay="indefinite"/>
                      </p:stCondLst>
                      <p:childTnLst>
                        <p:par>
                          <p:cTn id="1246" fill="hold">
                            <p:stCondLst>
                              <p:cond delay="0"/>
                            </p:stCondLst>
                            <p:childTnLst>
                              <p:par>
                                <p:cTn id="12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9" presetClass="exit" presetSubtype="0" fill="hold" grpId="6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9" fill="hold">
                            <p:stCondLst>
                              <p:cond delay="500"/>
                            </p:stCondLst>
                            <p:childTnLst>
                              <p:par>
                                <p:cTn id="12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2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3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4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5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0" presetID="9" presetClass="entr" presetSubtype="0" fill="hold" grpId="6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9" fill="hold">
                      <p:stCondLst>
                        <p:cond delay="indefinite"/>
                      </p:stCondLst>
                      <p:childTnLst>
                        <p:par>
                          <p:cTn id="1280" fill="hold">
                            <p:stCondLst>
                              <p:cond delay="0"/>
                            </p:stCondLst>
                            <p:childTnLst>
                              <p:par>
                                <p:cTn id="12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9" presetClass="exit" presetSubtype="0" fill="hold" grpId="6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8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3" fill="hold">
                            <p:stCondLst>
                              <p:cond delay="500"/>
                            </p:stCondLst>
                            <p:childTnLst>
                              <p:par>
                                <p:cTn id="129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6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7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9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4" presetID="9" presetClass="entr" presetSubtype="0" fill="hold" grpId="7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3" fill="hold">
                      <p:stCondLst>
                        <p:cond delay="indefinite"/>
                      </p:stCondLst>
                      <p:childTnLst>
                        <p:par>
                          <p:cTn id="1314" fill="hold">
                            <p:stCondLst>
                              <p:cond delay="0"/>
                            </p:stCondLst>
                            <p:childTnLst>
                              <p:par>
                                <p:cTn id="13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8" presetID="9" presetClass="exit" presetSubtype="0" fill="hold" grpId="7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7" fill="hold">
                            <p:stCondLst>
                              <p:cond delay="500"/>
                            </p:stCondLst>
                            <p:childTnLst>
                              <p:par>
                                <p:cTn id="13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0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1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2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3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8" presetID="9" presetClass="entr" presetSubtype="0" fill="hold" grpId="7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3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7" fill="hold">
                      <p:stCondLst>
                        <p:cond delay="indefinite"/>
                      </p:stCondLst>
                      <p:childTnLst>
                        <p:par>
                          <p:cTn id="1348" fill="hold">
                            <p:stCondLst>
                              <p:cond delay="0"/>
                            </p:stCondLst>
                            <p:childTnLst>
                              <p:par>
                                <p:cTn id="13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9" presetClass="exit" presetSubtype="0" fill="hold" grpId="7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1" fill="hold">
                            <p:stCondLst>
                              <p:cond delay="500"/>
                            </p:stCondLst>
                            <p:childTnLst>
                              <p:par>
                                <p:cTn id="136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4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5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6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7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2" presetID="9" presetClass="entr" presetSubtype="0" fill="hold" grpId="7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1" fill="hold">
                      <p:stCondLst>
                        <p:cond delay="indefinite"/>
                      </p:stCondLst>
                      <p:childTnLst>
                        <p:par>
                          <p:cTn id="1382" fill="hold">
                            <p:stCondLst>
                              <p:cond delay="0"/>
                            </p:stCondLst>
                            <p:childTnLst>
                              <p:par>
                                <p:cTn id="13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6" presetID="9" presetClass="exit" presetSubtype="0" fill="hold" grpId="7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5" fill="hold">
                            <p:stCondLst>
                              <p:cond delay="500"/>
                            </p:stCondLst>
                            <p:childTnLst>
                              <p:par>
                                <p:cTn id="139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8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9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0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1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6" presetID="9" presetClass="entr" presetSubtype="0" fill="hold" grpId="7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5" fill="hold">
                      <p:stCondLst>
                        <p:cond delay="indefinite"/>
                      </p:stCondLst>
                      <p:childTnLst>
                        <p:par>
                          <p:cTn id="1416" fill="hold">
                            <p:stCondLst>
                              <p:cond delay="0"/>
                            </p:stCondLst>
                            <p:childTnLst>
                              <p:par>
                                <p:cTn id="14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0" presetID="9" presetClass="exit" presetSubtype="0" fill="hold" grpId="7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9" fill="hold">
                            <p:stCondLst>
                              <p:cond delay="500"/>
                            </p:stCondLst>
                            <p:childTnLst>
                              <p:par>
                                <p:cTn id="14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2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3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4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5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0" presetID="9" presetClass="entr" presetSubtype="0" fill="hold" grpId="7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8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9" fill="hold">
                      <p:stCondLst>
                        <p:cond delay="indefinite"/>
                      </p:stCondLst>
                      <p:childTnLst>
                        <p:par>
                          <p:cTn id="1450" fill="hold">
                            <p:stCondLst>
                              <p:cond delay="0"/>
                            </p:stCondLst>
                            <p:childTnLst>
                              <p:par>
                                <p:cTn id="14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3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4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5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6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0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3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4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6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9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0" fill="hold">
                      <p:stCondLst>
                        <p:cond delay="indefinite"/>
                      </p:stCondLst>
                      <p:childTnLst>
                        <p:par>
                          <p:cTn id="1471" fill="hold">
                            <p:stCondLst>
                              <p:cond delay="0"/>
                            </p:stCondLst>
                            <p:childTnLst>
                              <p:par>
                                <p:cTn id="14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3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6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9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2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9" presetClass="exit" presetSubtype="0" fill="hold" grpId="7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4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6" fill="hold">
                            <p:stCondLst>
                              <p:cond delay="500"/>
                            </p:stCondLst>
                            <p:childTnLst>
                              <p:par>
                                <p:cTn id="149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0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1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2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7" presetID="9" presetClass="entr" presetSubtype="0" fill="hold" grpId="8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6" fill="hold">
                      <p:stCondLst>
                        <p:cond delay="indefinite"/>
                      </p:stCondLst>
                      <p:childTnLst>
                        <p:par>
                          <p:cTn id="1517" fill="hold">
                            <p:stCondLst>
                              <p:cond delay="0"/>
                            </p:stCondLst>
                            <p:childTnLst>
                              <p:par>
                                <p:cTn id="15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1" presetID="9" presetClass="exit" presetSubtype="0" fill="hold" grpId="8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5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0" fill="hold">
                            <p:stCondLst>
                              <p:cond delay="500"/>
                            </p:stCondLst>
                            <p:childTnLst>
                              <p:par>
                                <p:cTn id="15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4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6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1" presetID="9" presetClass="entr" presetSubtype="0" fill="hold" grpId="8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0" fill="hold">
                      <p:stCondLst>
                        <p:cond delay="indefinite"/>
                      </p:stCondLst>
                      <p:childTnLst>
                        <p:par>
                          <p:cTn id="1551" fill="hold">
                            <p:stCondLst>
                              <p:cond delay="0"/>
                            </p:stCondLst>
                            <p:childTnLst>
                              <p:par>
                                <p:cTn id="15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5" presetID="9" presetClass="exit" presetSubtype="0" fill="hold" grpId="8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2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4" fill="hold">
                            <p:stCondLst>
                              <p:cond delay="500"/>
                            </p:stCondLst>
                            <p:childTnLst>
                              <p:par>
                                <p:cTn id="156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7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8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9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0" dur="5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5" presetID="9" presetClass="entr" presetSubtype="0" fill="hold" grpId="8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4" fill="hold">
                      <p:stCondLst>
                        <p:cond delay="indefinite"/>
                      </p:stCondLst>
                      <p:childTnLst>
                        <p:par>
                          <p:cTn id="1585" fill="hold">
                            <p:stCondLst>
                              <p:cond delay="0"/>
                            </p:stCondLst>
                            <p:childTnLst>
                              <p:par>
                                <p:cTn id="15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9" presetClass="exit" presetSubtype="0" fill="hold" grpId="8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1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2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3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4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9" presetID="9" presetClass="entr" presetSubtype="0" fill="hold" grpId="8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8" fill="hold">
                      <p:stCondLst>
                        <p:cond delay="indefinite"/>
                      </p:stCondLst>
                      <p:childTnLst>
                        <p:par>
                          <p:cTn id="1619" fill="hold">
                            <p:stCondLst>
                              <p:cond delay="0"/>
                            </p:stCondLst>
                            <p:childTnLst>
                              <p:par>
                                <p:cTn id="16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3" presetID="9" presetClass="exit" presetSubtype="0" fill="hold" grpId="8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0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6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7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3" presetID="9" presetClass="entr" presetSubtype="0" fill="hold" grpId="8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1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2" fill="hold">
                      <p:stCondLst>
                        <p:cond delay="indefinite"/>
                      </p:stCondLst>
                      <p:childTnLst>
                        <p:par>
                          <p:cTn id="1653" fill="hold">
                            <p:stCondLst>
                              <p:cond delay="0"/>
                            </p:stCondLst>
                            <p:childTnLst>
                              <p:par>
                                <p:cTn id="16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7" presetID="9" presetClass="exit" presetSubtype="0" fill="hold" grpId="8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1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6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9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0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1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2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7" presetID="9" presetClass="entr" presetSubtype="0" fill="hold" grpId="9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5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6" fill="hold">
                      <p:stCondLst>
                        <p:cond delay="indefinite"/>
                      </p:stCondLst>
                      <p:childTnLst>
                        <p:par>
                          <p:cTn id="1687" fill="hold">
                            <p:stCondLst>
                              <p:cond delay="0"/>
                            </p:stCondLst>
                            <p:childTnLst>
                              <p:par>
                                <p:cTn id="16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1" presetID="9" presetClass="exit" presetSubtype="0" fill="hold" grpId="9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5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0" fill="hold">
                            <p:stCondLst>
                              <p:cond delay="500"/>
                            </p:stCondLst>
                            <p:childTnLst>
                              <p:par>
                                <p:cTn id="170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3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4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5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6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1" presetID="9" presetClass="entr" presetSubtype="0" fill="hold" grpId="9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9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0" fill="hold">
                      <p:stCondLst>
                        <p:cond delay="indefinite"/>
                      </p:stCondLst>
                      <p:childTnLst>
                        <p:par>
                          <p:cTn id="1721" fill="hold">
                            <p:stCondLst>
                              <p:cond delay="0"/>
                            </p:stCondLst>
                            <p:childTnLst>
                              <p:par>
                                <p:cTn id="17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5" presetID="9" presetClass="exit" presetSubtype="0" fill="hold" grpId="9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4" fill="hold">
                            <p:stCondLst>
                              <p:cond delay="500"/>
                            </p:stCondLst>
                            <p:childTnLst>
                              <p:par>
                                <p:cTn id="17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9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0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5" presetID="9" presetClass="entr" presetSubtype="0" fill="hold" grpId="9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0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3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4" fill="hold">
                      <p:stCondLst>
                        <p:cond delay="indefinite"/>
                      </p:stCondLst>
                      <p:childTnLst>
                        <p:par>
                          <p:cTn id="1755" fill="hold">
                            <p:stCondLst>
                              <p:cond delay="0"/>
                            </p:stCondLst>
                            <p:childTnLst>
                              <p:par>
                                <p:cTn id="17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9" presetID="9" presetClass="exit" presetSubtype="0" fill="hold" grpId="9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3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6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8" fill="hold">
                            <p:stCondLst>
                              <p:cond delay="500"/>
                            </p:stCondLst>
                            <p:childTnLst>
                              <p:par>
                                <p:cTn id="176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1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2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3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4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9" presetID="9" presetClass="entr" presetSubtype="0" fill="hold" grpId="9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7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8" fill="hold">
                      <p:stCondLst>
                        <p:cond delay="indefinite"/>
                      </p:stCondLst>
                      <p:childTnLst>
                        <p:par>
                          <p:cTn id="1789" fill="hold">
                            <p:stCondLst>
                              <p:cond delay="0"/>
                            </p:stCondLst>
                            <p:childTnLst>
                              <p:par>
                                <p:cTn id="17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3" presetID="9" presetClass="exit" presetSubtype="0" fill="hold" grpId="9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7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0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2" fill="hold">
                            <p:stCondLst>
                              <p:cond delay="500"/>
                            </p:stCondLst>
                            <p:childTnLst>
                              <p:par>
                                <p:cTn id="180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5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6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7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8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3" presetID="9" presetClass="entr" presetSubtype="0" fill="hold" grpId="9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2" fill="hold">
                      <p:stCondLst>
                        <p:cond delay="indefinite"/>
                      </p:stCondLst>
                      <p:childTnLst>
                        <p:par>
                          <p:cTn id="1823" fill="hold">
                            <p:stCondLst>
                              <p:cond delay="0"/>
                            </p:stCondLst>
                            <p:childTnLst>
                              <p:par>
                                <p:cTn id="18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6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7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8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9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3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6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7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9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3" fill="hold">
                      <p:stCondLst>
                        <p:cond delay="indefinite"/>
                      </p:stCondLst>
                      <p:childTnLst>
                        <p:par>
                          <p:cTn id="1844" fill="hold">
                            <p:stCondLst>
                              <p:cond delay="0"/>
                            </p:stCondLst>
                            <p:childTnLst>
                              <p:par>
                                <p:cTn id="18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6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8" presetID="9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9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2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5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0" presetID="9" presetClass="exit" presetSubtype="0" fill="hold" grpId="9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9" fill="hold">
                            <p:stCondLst>
                              <p:cond delay="500"/>
                            </p:stCondLst>
                            <p:childTnLst>
                              <p:par>
                                <p:cTn id="18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3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4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5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0" presetID="9" presetClass="entr" presetSubtype="0" fill="hold" grpId="10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8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9" fill="hold">
                      <p:stCondLst>
                        <p:cond delay="indefinite"/>
                      </p:stCondLst>
                      <p:childTnLst>
                        <p:par>
                          <p:cTn id="1890" fill="hold">
                            <p:stCondLst>
                              <p:cond delay="0"/>
                            </p:stCondLst>
                            <p:childTnLst>
                              <p:par>
                                <p:cTn id="18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9" presetClass="exit" presetSubtype="0" fill="hold" grpId="10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8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3" fill="hold">
                            <p:stCondLst>
                              <p:cond delay="500"/>
                            </p:stCondLst>
                            <p:childTnLst>
                              <p:par>
                                <p:cTn id="190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6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7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8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9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4" presetID="9" presetClass="entr" presetSubtype="0" fill="hold" grpId="10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3" fill="hold">
                      <p:stCondLst>
                        <p:cond delay="indefinite"/>
                      </p:stCondLst>
                      <p:childTnLst>
                        <p:par>
                          <p:cTn id="1924" fill="hold">
                            <p:stCondLst>
                              <p:cond delay="0"/>
                            </p:stCondLst>
                            <p:childTnLst>
                              <p:par>
                                <p:cTn id="19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9" presetClass="exit" presetSubtype="0" fill="hold" grpId="10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5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7" fill="hold">
                            <p:stCondLst>
                              <p:cond delay="500"/>
                            </p:stCondLst>
                            <p:childTnLst>
                              <p:par>
                                <p:cTn id="19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0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1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2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3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8" presetID="9" presetClass="entr" presetSubtype="0" fill="hold" grpId="10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3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6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7" fill="hold">
                      <p:stCondLst>
                        <p:cond delay="indefinite"/>
                      </p:stCondLst>
                      <p:childTnLst>
                        <p:par>
                          <p:cTn id="1958" fill="hold">
                            <p:stCondLst>
                              <p:cond delay="0"/>
                            </p:stCondLst>
                            <p:childTnLst>
                              <p:par>
                                <p:cTn id="19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2" presetID="9" presetClass="exit" presetSubtype="0" fill="hold" grpId="10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6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9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1" fill="hold">
                            <p:stCondLst>
                              <p:cond delay="500"/>
                            </p:stCondLst>
                            <p:childTnLst>
                              <p:par>
                                <p:cTn id="197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4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5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6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7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2" presetID="9" presetClass="entr" presetSubtype="0" fill="hold" grpId="10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0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1" fill="hold">
                      <p:stCondLst>
                        <p:cond delay="indefinite"/>
                      </p:stCondLst>
                      <p:childTnLst>
                        <p:par>
                          <p:cTn id="1992" fill="hold">
                            <p:stCondLst>
                              <p:cond delay="0"/>
                            </p:stCondLst>
                            <p:childTnLst>
                              <p:par>
                                <p:cTn id="19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6" presetID="9" presetClass="exit" presetSubtype="0" fill="hold" grpId="10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0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03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0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8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9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0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1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6" presetID="9" presetClass="entr" presetSubtype="0" fill="hold" grpId="10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1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5" fill="hold">
                      <p:stCondLst>
                        <p:cond delay="indefinite"/>
                      </p:stCondLst>
                      <p:childTnLst>
                        <p:par>
                          <p:cTn id="2026" fill="hold">
                            <p:stCondLst>
                              <p:cond delay="0"/>
                            </p:stCondLst>
                            <p:childTnLst>
                              <p:par>
                                <p:cTn id="20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0" presetID="9" presetClass="exit" presetSubtype="0" fill="hold" grpId="10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9" fill="hold">
                            <p:stCondLst>
                              <p:cond delay="500"/>
                            </p:stCondLst>
                            <p:childTnLst>
                              <p:par>
                                <p:cTn id="20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2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3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4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5" dur="5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0" presetID="9" presetClass="entr" presetSubtype="0" fill="hold" grpId="1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8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9" fill="hold">
                      <p:stCondLst>
                        <p:cond delay="indefinite"/>
                      </p:stCondLst>
                      <p:childTnLst>
                        <p:par>
                          <p:cTn id="2060" fill="hold">
                            <p:stCondLst>
                              <p:cond delay="0"/>
                            </p:stCondLst>
                            <p:childTnLst>
                              <p:par>
                                <p:cTn id="20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4" presetID="9" presetClass="exit" presetSubtype="0" fill="hold" grpId="1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8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1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3" fill="hold">
                            <p:stCondLst>
                              <p:cond delay="500"/>
                            </p:stCondLst>
                            <p:childTnLst>
                              <p:par>
                                <p:cTn id="207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6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7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8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9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4" presetID="9" presetClass="entr" presetSubtype="0" fill="hold" grpId="1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9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3" fill="hold">
                      <p:stCondLst>
                        <p:cond delay="indefinite"/>
                      </p:stCondLst>
                      <p:childTnLst>
                        <p:par>
                          <p:cTn id="2094" fill="hold">
                            <p:stCondLst>
                              <p:cond delay="0"/>
                            </p:stCondLst>
                            <p:childTnLst>
                              <p:par>
                                <p:cTn id="20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8" presetID="9" presetClass="exit" presetSubtype="0" fill="hold" grpId="1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7" fill="hold">
                            <p:stCondLst>
                              <p:cond delay="500"/>
                            </p:stCondLst>
                            <p:childTnLst>
                              <p:par>
                                <p:cTn id="210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0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1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2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3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8" presetID="9" presetClass="entr" presetSubtype="0" fill="hold" grpId="1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3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7" fill="hold">
                      <p:stCondLst>
                        <p:cond delay="indefinite"/>
                      </p:stCondLst>
                      <p:childTnLst>
                        <p:par>
                          <p:cTn id="2128" fill="hold">
                            <p:stCondLst>
                              <p:cond delay="0"/>
                            </p:stCondLst>
                            <p:childTnLst>
                              <p:par>
                                <p:cTn id="21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9" presetClass="exit" presetSubtype="0" fill="hold" grpId="1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6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9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1" fill="hold">
                            <p:stCondLst>
                              <p:cond delay="500"/>
                            </p:stCondLst>
                            <p:childTnLst>
                              <p:par>
                                <p:cTn id="21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4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5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6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2" presetID="9" presetClass="entr" presetSubtype="0" fill="hold" grpId="1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0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1" fill="hold">
                      <p:stCondLst>
                        <p:cond delay="indefinite"/>
                      </p:stCondLst>
                      <p:childTnLst>
                        <p:par>
                          <p:cTn id="2162" fill="hold">
                            <p:stCondLst>
                              <p:cond delay="0"/>
                            </p:stCondLst>
                            <p:childTnLst>
                              <p:par>
                                <p:cTn id="21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6" presetID="9" presetClass="exit" presetSubtype="0" fill="hold" grpId="1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0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73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5" fill="hold">
                            <p:stCondLst>
                              <p:cond delay="500"/>
                            </p:stCondLst>
                            <p:childTnLst>
                              <p:par>
                                <p:cTn id="217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8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9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0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1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6" presetID="9" presetClass="entr" presetSubtype="0" fill="hold" grpId="1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1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4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5" fill="hold">
                      <p:stCondLst>
                        <p:cond delay="indefinite"/>
                      </p:stCondLst>
                      <p:childTnLst>
                        <p:par>
                          <p:cTn id="2196" fill="hold">
                            <p:stCondLst>
                              <p:cond delay="0"/>
                            </p:stCondLst>
                            <p:childTnLst>
                              <p:par>
                                <p:cTn id="21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9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0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1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2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6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9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0" presetID="9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2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5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6" fill="hold">
                      <p:stCondLst>
                        <p:cond delay="indefinite"/>
                      </p:stCondLst>
                      <p:childTnLst>
                        <p:par>
                          <p:cTn id="2217" fill="hold">
                            <p:stCondLst>
                              <p:cond delay="0"/>
                            </p:stCondLst>
                            <p:childTnLst>
                              <p:par>
                                <p:cTn id="22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9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1" presetID="9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2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5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8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3" presetID="9" presetClass="exit" presetSubtype="0" fill="hold" grpId="11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40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24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5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6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8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3" presetID="9" presetClass="entr" presetSubtype="0" fill="hold" grpId="1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8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1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2" fill="hold">
                      <p:stCondLst>
                        <p:cond delay="indefinite"/>
                      </p:stCondLst>
                      <p:childTnLst>
                        <p:par>
                          <p:cTn id="2263" fill="hold">
                            <p:stCondLst>
                              <p:cond delay="0"/>
                            </p:stCondLst>
                            <p:childTnLst>
                              <p:par>
                                <p:cTn id="22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7" presetID="9" presetClass="exit" presetSubtype="0" fill="hold" grpId="12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1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74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9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0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1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2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7" presetID="9" presetClass="entr" presetSubtype="0" fill="hold" grpId="1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5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6" fill="hold">
                      <p:stCondLst>
                        <p:cond delay="indefinite"/>
                      </p:stCondLst>
                      <p:childTnLst>
                        <p:par>
                          <p:cTn id="2297" fill="hold">
                            <p:stCondLst>
                              <p:cond delay="0"/>
                            </p:stCondLst>
                            <p:childTnLst>
                              <p:par>
                                <p:cTn id="22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1" presetID="9" presetClass="exit" presetSubtype="0" fill="hold" grpId="12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5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08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3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4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5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6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1" presetID="9" presetClass="entr" presetSubtype="0" fill="hold" grpId="1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6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9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0" fill="hold">
                      <p:stCondLst>
                        <p:cond delay="indefinite"/>
                      </p:stCondLst>
                      <p:childTnLst>
                        <p:par>
                          <p:cTn id="2331" fill="hold">
                            <p:stCondLst>
                              <p:cond delay="0"/>
                            </p:stCondLst>
                            <p:childTnLst>
                              <p:par>
                                <p:cTn id="23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5" presetID="9" presetClass="exit" presetSubtype="0" fill="hold" grpId="12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9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2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4" fill="hold">
                            <p:stCondLst>
                              <p:cond delay="500"/>
                            </p:stCondLst>
                            <p:childTnLst>
                              <p:par>
                                <p:cTn id="23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7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8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0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5" presetID="9" presetClass="entr" presetSubtype="0" fill="hold" grpId="1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0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3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4" fill="hold">
                      <p:stCondLst>
                        <p:cond delay="indefinite"/>
                      </p:stCondLst>
                      <p:childTnLst>
                        <p:par>
                          <p:cTn id="2365" fill="hold">
                            <p:stCondLst>
                              <p:cond delay="0"/>
                            </p:stCondLst>
                            <p:childTnLst>
                              <p:par>
                                <p:cTn id="23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9" presetID="9" presetClass="exit" presetSubtype="0" fill="hold" grpId="12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3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6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8" fill="hold">
                            <p:stCondLst>
                              <p:cond delay="500"/>
                            </p:stCondLst>
                            <p:childTnLst>
                              <p:par>
                                <p:cTn id="23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2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3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4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9" presetID="9" presetClass="entr" presetSubtype="0" fill="hold" grpId="1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4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8" fill="hold">
                      <p:stCondLst>
                        <p:cond delay="indefinite"/>
                      </p:stCondLst>
                      <p:childTnLst>
                        <p:par>
                          <p:cTn id="2399" fill="hold">
                            <p:stCondLst>
                              <p:cond delay="0"/>
                            </p:stCondLst>
                            <p:childTnLst>
                              <p:par>
                                <p:cTn id="24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3" presetID="9" presetClass="exit" presetSubtype="0" fill="hold" grpId="12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0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2" fill="hold">
                            <p:stCondLst>
                              <p:cond delay="500"/>
                            </p:stCondLst>
                            <p:childTnLst>
                              <p:par>
                                <p:cTn id="24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5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6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7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8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3" presetID="9" presetClass="entr" presetSubtype="0" fill="hold" grpId="1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8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2" fill="hold">
                      <p:stCondLst>
                        <p:cond delay="indefinite"/>
                      </p:stCondLst>
                      <p:childTnLst>
                        <p:par>
                          <p:cTn id="2433" fill="hold">
                            <p:stCondLst>
                              <p:cond delay="0"/>
                            </p:stCondLst>
                            <p:childTnLst>
                              <p:par>
                                <p:cTn id="24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7" presetID="9" presetClass="exit" presetSubtype="0" fill="hold" grpId="13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1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4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9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0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1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2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7" presetID="9" presetClass="entr" presetSubtype="0" fill="hold" grpId="1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5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6" fill="hold">
                      <p:stCondLst>
                        <p:cond delay="indefinite"/>
                      </p:stCondLst>
                      <p:childTnLst>
                        <p:par>
                          <p:cTn id="2467" fill="hold">
                            <p:stCondLst>
                              <p:cond delay="0"/>
                            </p:stCondLst>
                            <p:childTnLst>
                              <p:par>
                                <p:cTn id="24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1" presetID="9" presetClass="exit" presetSubtype="0" fill="hold" grpId="13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8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0" fill="hold">
                            <p:stCondLst>
                              <p:cond delay="500"/>
                            </p:stCondLst>
                            <p:childTnLst>
                              <p:par>
                                <p:cTn id="248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3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4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5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6" dur="5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1" presetID="9" presetClass="entr" presetSubtype="0" fill="hold" grpId="1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6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9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0" fill="hold">
                      <p:stCondLst>
                        <p:cond delay="indefinite"/>
                      </p:stCondLst>
                      <p:childTnLst>
                        <p:par>
                          <p:cTn id="2501" fill="hold">
                            <p:stCondLst>
                              <p:cond delay="0"/>
                            </p:stCondLst>
                            <p:childTnLst>
                              <p:par>
                                <p:cTn id="250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5" presetID="9" presetClass="exit" presetSubtype="0" fill="hold" grpId="13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09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12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4" fill="hold">
                            <p:stCondLst>
                              <p:cond delay="500"/>
                            </p:stCondLst>
                            <p:childTnLst>
                              <p:par>
                                <p:cTn id="25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7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8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9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0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5" presetID="9" presetClass="entr" presetSubtype="0" fill="hold" grpId="1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0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3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4" fill="hold">
                      <p:stCondLst>
                        <p:cond delay="indefinite"/>
                      </p:stCondLst>
                      <p:childTnLst>
                        <p:par>
                          <p:cTn id="2535" fill="hold">
                            <p:stCondLst>
                              <p:cond delay="0"/>
                            </p:stCondLst>
                            <p:childTnLst>
                              <p:par>
                                <p:cTn id="25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9" presetID="9" presetClass="exit" presetSubtype="0" fill="hold" grpId="13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3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6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8" fill="hold">
                            <p:stCondLst>
                              <p:cond delay="500"/>
                            </p:stCondLst>
                            <p:childTnLst>
                              <p:par>
                                <p:cTn id="254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1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2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3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4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9" presetID="9" presetClass="entr" presetSubtype="0" fill="hold" grpId="13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4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7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8" fill="hold">
                      <p:stCondLst>
                        <p:cond delay="indefinite"/>
                      </p:stCondLst>
                      <p:childTnLst>
                        <p:par>
                          <p:cTn id="2569" fill="hold">
                            <p:stCondLst>
                              <p:cond delay="0"/>
                            </p:stCondLst>
                            <p:childTnLst>
                              <p:par>
                                <p:cTn id="25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2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3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4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5" dur="10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9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3" presetID="9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5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8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9" fill="hold">
                      <p:stCondLst>
                        <p:cond delay="indefinite"/>
                      </p:stCondLst>
                      <p:childTnLst>
                        <p:par>
                          <p:cTn id="2590" fill="hold">
                            <p:stCondLst>
                              <p:cond delay="0"/>
                            </p:stCondLst>
                            <p:childTnLst>
                              <p:par>
                                <p:cTn id="259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4" presetID="9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5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98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1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6" presetID="9" presetClass="exit" presetSubtype="0" fill="hold" grpId="13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0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5" fill="hold">
                            <p:stCondLst>
                              <p:cond delay="500"/>
                            </p:stCondLst>
                            <p:childTnLst>
                              <p:par>
                                <p:cTn id="26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8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9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0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1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6" presetID="9" presetClass="entr" presetSubtype="0" fill="hold" grpId="14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1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5" fill="hold">
                      <p:stCondLst>
                        <p:cond delay="indefinite"/>
                      </p:stCondLst>
                      <p:childTnLst>
                        <p:par>
                          <p:cTn id="2636" fill="hold">
                            <p:stCondLst>
                              <p:cond delay="0"/>
                            </p:stCondLst>
                            <p:childTnLst>
                              <p:par>
                                <p:cTn id="26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3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0" presetID="9" presetClass="exit" presetSubtype="0" fill="hold" grpId="14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4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9" fill="hold">
                            <p:stCondLst>
                              <p:cond delay="500"/>
                            </p:stCondLst>
                            <p:childTnLst>
                              <p:par>
                                <p:cTn id="265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2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3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4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5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0" presetID="9" presetClass="entr" presetSubtype="0" fill="hold" grpId="14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8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9" fill="hold">
                      <p:stCondLst>
                        <p:cond delay="indefinite"/>
                      </p:stCondLst>
                      <p:childTnLst>
                        <p:par>
                          <p:cTn id="2670" fill="hold">
                            <p:stCondLst>
                              <p:cond delay="0"/>
                            </p:stCondLst>
                            <p:childTnLst>
                              <p:par>
                                <p:cTn id="26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7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4" presetID="9" presetClass="exit" presetSubtype="0" fill="hold" grpId="14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78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81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3" fill="hold">
                            <p:stCondLst>
                              <p:cond delay="500"/>
                            </p:stCondLst>
                            <p:childTnLst>
                              <p:par>
                                <p:cTn id="268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6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4" presetID="9" presetClass="entr" presetSubtype="0" fill="hold" grpId="1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9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2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3" fill="hold">
                      <p:stCondLst>
                        <p:cond delay="indefinite"/>
                      </p:stCondLst>
                      <p:childTnLst>
                        <p:par>
                          <p:cTn id="2704" fill="hold">
                            <p:stCondLst>
                              <p:cond delay="0"/>
                            </p:stCondLst>
                            <p:childTnLst>
                              <p:par>
                                <p:cTn id="27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8" presetID="9" presetClass="exit" presetSubtype="0" fill="hold" grpId="14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1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15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7" fill="hold">
                            <p:stCondLst>
                              <p:cond delay="500"/>
                            </p:stCondLst>
                            <p:childTnLst>
                              <p:par>
                                <p:cTn id="271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0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1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2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3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7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8" presetID="9" presetClass="entr" presetSubtype="0" fill="hold" grpId="14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3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6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7" fill="hold">
                      <p:stCondLst>
                        <p:cond delay="indefinite"/>
                      </p:stCondLst>
                      <p:childTnLst>
                        <p:par>
                          <p:cTn id="2738" fill="hold">
                            <p:stCondLst>
                              <p:cond delay="0"/>
                            </p:stCondLst>
                            <p:childTnLst>
                              <p:par>
                                <p:cTn id="27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2" presetID="9" presetClass="exit" presetSubtype="0" fill="hold" grpId="14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6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49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1" fill="hold">
                            <p:stCondLst>
                              <p:cond delay="500"/>
                            </p:stCondLst>
                            <p:childTnLst>
                              <p:par>
                                <p:cTn id="27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4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5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6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7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7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2" presetID="9" presetClass="entr" presetSubtype="0" fill="hold" grpId="14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0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1" fill="hold">
                      <p:stCondLst>
                        <p:cond delay="indefinite"/>
                      </p:stCondLst>
                      <p:childTnLst>
                        <p:par>
                          <p:cTn id="2772" fill="hold">
                            <p:stCondLst>
                              <p:cond delay="0"/>
                            </p:stCondLst>
                            <p:childTnLst>
                              <p:par>
                                <p:cTn id="27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7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6" presetID="9" presetClass="exit" presetSubtype="0" fill="hold" grpId="14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80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83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5" fill="hold">
                            <p:stCondLst>
                              <p:cond delay="500"/>
                            </p:stCondLst>
                            <p:childTnLst>
                              <p:par>
                                <p:cTn id="278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8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9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0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1" dur="500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6" presetID="9" presetClass="entr" presetSubtype="0" fill="hold" grpId="15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1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4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5" fill="hold">
                      <p:stCondLst>
                        <p:cond delay="indefinite"/>
                      </p:stCondLst>
                      <p:childTnLst>
                        <p:par>
                          <p:cTn id="2806" fill="hold">
                            <p:stCondLst>
                              <p:cond delay="0"/>
                            </p:stCondLst>
                            <p:childTnLst>
                              <p:par>
                                <p:cTn id="280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0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0" presetID="9" presetClass="exit" presetSubtype="0" fill="hold" grpId="15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14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17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9" fill="hold">
                            <p:stCondLst>
                              <p:cond delay="500"/>
                            </p:stCondLst>
                            <p:childTnLst>
                              <p:par>
                                <p:cTn id="28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2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3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4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5" dur="5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0" presetID="9" presetClass="entr" presetSubtype="0" fill="hold" grpId="15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5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8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9" fill="hold">
                      <p:stCondLst>
                        <p:cond delay="indefinite"/>
                      </p:stCondLst>
                      <p:childTnLst>
                        <p:par>
                          <p:cTn id="2840" fill="hold">
                            <p:stCondLst>
                              <p:cond delay="0"/>
                            </p:stCondLst>
                            <p:childTnLst>
                              <p:par>
                                <p:cTn id="28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4" presetID="9" presetClass="exit" presetSubtype="0" fill="hold" grpId="15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48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51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3" fill="hold">
                            <p:stCondLst>
                              <p:cond delay="500"/>
                            </p:stCondLst>
                            <p:childTnLst>
                              <p:par>
                                <p:cTn id="28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6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7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8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9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4" presetID="9" presetClass="entr" presetSubtype="0" fill="hold" grpId="15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9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2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3" fill="hold">
                      <p:stCondLst>
                        <p:cond delay="indefinite"/>
                      </p:stCondLst>
                      <p:childTnLst>
                        <p:par>
                          <p:cTn id="2874" fill="hold">
                            <p:stCondLst>
                              <p:cond delay="0"/>
                            </p:stCondLst>
                            <p:childTnLst>
                              <p:par>
                                <p:cTn id="287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7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8" presetID="9" presetClass="exit" presetSubtype="0" fill="hold" grpId="15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5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0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1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2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3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8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8" presetID="9" presetClass="entr" presetSubtype="0" fill="hold" grpId="15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7" fill="hold">
                      <p:stCondLst>
                        <p:cond delay="indefinite"/>
                      </p:stCondLst>
                      <p:childTnLst>
                        <p:par>
                          <p:cTn id="2908" fill="hold">
                            <p:stCondLst>
                              <p:cond delay="0"/>
                            </p:stCondLst>
                            <p:childTnLst>
                              <p:par>
                                <p:cTn id="290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2" presetID="9" presetClass="exit" presetSubtype="0" fill="hold" grpId="15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1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4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5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6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7" dur="5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2" presetID="9" presetClass="entr" presetSubtype="0" fill="hold" grpId="15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7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0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1" fill="hold">
                      <p:stCondLst>
                        <p:cond delay="indefinite"/>
                      </p:stCondLst>
                      <p:childTnLst>
                        <p:par>
                          <p:cTn id="2942" fill="hold">
                            <p:stCondLst>
                              <p:cond delay="0"/>
                            </p:stCondLst>
                            <p:childTnLst>
                              <p:par>
                                <p:cTn id="29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5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6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7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8" dur="1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2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5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6" presetID="9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8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1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2" fill="hold">
                      <p:stCondLst>
                        <p:cond delay="indefinite"/>
                      </p:stCondLst>
                      <p:childTnLst>
                        <p:par>
                          <p:cTn id="2963" fill="hold">
                            <p:stCondLst>
                              <p:cond delay="0"/>
                            </p:stCondLst>
                            <p:childTnLst>
                              <p:par>
                                <p:cTn id="29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5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7" presetID="9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8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1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4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9" presetID="9" presetClass="exit" presetSubtype="0" fill="hold" grpId="15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83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86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8" fill="hold">
                            <p:stCondLst>
                              <p:cond delay="500"/>
                            </p:stCondLst>
                            <p:childTnLst>
                              <p:par>
                                <p:cTn id="298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1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2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5" fill="hold">
                            <p:stCondLst>
                              <p:cond delay="1000"/>
                            </p:stCondLst>
                            <p:childTnLst>
                              <p:par>
                                <p:cTn id="29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9" presetID="9" presetClass="entr" presetSubtype="0" fill="hold" grpId="16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4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7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8" fill="hold">
                      <p:stCondLst>
                        <p:cond delay="indefinite"/>
                      </p:stCondLst>
                      <p:childTnLst>
                        <p:par>
                          <p:cTn id="3009" fill="hold">
                            <p:stCondLst>
                              <p:cond delay="0"/>
                            </p:stCondLst>
                            <p:childTnLst>
                              <p:par>
                                <p:cTn id="30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1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3" presetID="9" presetClass="exit" presetSubtype="0" fill="hold" grpId="16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1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20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2" fill="hold">
                            <p:stCondLst>
                              <p:cond delay="500"/>
                            </p:stCondLst>
                            <p:childTnLst>
                              <p:par>
                                <p:cTn id="302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5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6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7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8" dur="5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3" presetID="9" presetClass="entr" presetSubtype="0" fill="hold" grpId="16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8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1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2" fill="hold">
                      <p:stCondLst>
                        <p:cond delay="indefinite"/>
                      </p:stCondLst>
                      <p:childTnLst>
                        <p:par>
                          <p:cTn id="3043" fill="hold">
                            <p:stCondLst>
                              <p:cond delay="0"/>
                            </p:stCondLst>
                            <p:childTnLst>
                              <p:par>
                                <p:cTn id="30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7" presetID="9" presetClass="exit" presetSubtype="0" fill="hold" grpId="16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1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4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6" fill="hold">
                            <p:stCondLst>
                              <p:cond delay="500"/>
                            </p:stCondLst>
                            <p:childTnLst>
                              <p:par>
                                <p:cTn id="305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9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0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1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2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7" presetID="9" presetClass="entr" presetSubtype="0" fill="hold" grpId="16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2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5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6" fill="hold">
                      <p:stCondLst>
                        <p:cond delay="indefinite"/>
                      </p:stCondLst>
                      <p:childTnLst>
                        <p:par>
                          <p:cTn id="3077" fill="hold">
                            <p:stCondLst>
                              <p:cond delay="0"/>
                            </p:stCondLst>
                            <p:childTnLst>
                              <p:par>
                                <p:cTn id="307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7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1" presetID="9" presetClass="exit" presetSubtype="0" fill="hold" grpId="16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5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8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0" fill="hold">
                            <p:stCondLst>
                              <p:cond delay="500"/>
                            </p:stCondLst>
                            <p:childTnLst>
                              <p:par>
                                <p:cTn id="309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3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4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5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6" dur="5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7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1" presetID="9" presetClass="entr" presetSubtype="0" fill="hold" grpId="16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6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9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0" fill="hold">
                      <p:stCondLst>
                        <p:cond delay="indefinite"/>
                      </p:stCondLst>
                      <p:childTnLst>
                        <p:par>
                          <p:cTn id="3111" fill="hold">
                            <p:stCondLst>
                              <p:cond delay="0"/>
                            </p:stCondLst>
                            <p:childTnLst>
                              <p:par>
                                <p:cTn id="3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5" presetID="9" presetClass="exit" presetSubtype="0" fill="hold" grpId="16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19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22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4" fill="hold">
                            <p:stCondLst>
                              <p:cond delay="500"/>
                            </p:stCondLst>
                            <p:childTnLst>
                              <p:par>
                                <p:cTn id="312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7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8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9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0" dur="5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1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5" presetID="9" presetClass="entr" presetSubtype="0" fill="hold" grpId="16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0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3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4" fill="hold">
                      <p:stCondLst>
                        <p:cond delay="indefinite"/>
                      </p:stCondLst>
                      <p:childTnLst>
                        <p:par>
                          <p:cTn id="3145" fill="hold">
                            <p:stCondLst>
                              <p:cond delay="0"/>
                            </p:stCondLst>
                            <p:childTnLst>
                              <p:par>
                                <p:cTn id="314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9" presetID="9" presetClass="exit" presetSubtype="0" fill="hold" grpId="16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3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6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8" fill="hold">
                            <p:stCondLst>
                              <p:cond delay="500"/>
                            </p:stCondLst>
                            <p:childTnLst>
                              <p:par>
                                <p:cTn id="315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1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2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3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4" dur="5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9" presetID="9" presetClass="entr" presetSubtype="0" fill="hold" grpId="17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4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7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8" fill="hold">
                      <p:stCondLst>
                        <p:cond delay="indefinite"/>
                      </p:stCondLst>
                      <p:childTnLst>
                        <p:par>
                          <p:cTn id="3179" fill="hold">
                            <p:stCondLst>
                              <p:cond delay="0"/>
                            </p:stCondLst>
                            <p:childTnLst>
                              <p:par>
                                <p:cTn id="31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3" presetID="9" presetClass="exit" presetSubtype="0" fill="hold" grpId="17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7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90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2" fill="hold">
                            <p:stCondLst>
                              <p:cond delay="500"/>
                            </p:stCondLst>
                            <p:childTnLst>
                              <p:par>
                                <p:cTn id="319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5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6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7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8" dur="5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2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3" presetID="9" presetClass="entr" presetSubtype="0" fill="hold" grpId="17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8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1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2" fill="hold">
                      <p:stCondLst>
                        <p:cond delay="indefinite"/>
                      </p:stCondLst>
                      <p:childTnLst>
                        <p:par>
                          <p:cTn id="3213" fill="hold">
                            <p:stCondLst>
                              <p:cond delay="0"/>
                            </p:stCondLst>
                            <p:childTnLst>
                              <p:par>
                                <p:cTn id="32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1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7" presetID="9" presetClass="exit" presetSubtype="0" fill="hold" grpId="17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21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24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6" fill="hold">
                            <p:stCondLst>
                              <p:cond delay="500"/>
                            </p:stCondLst>
                            <p:childTnLst>
                              <p:par>
                                <p:cTn id="32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9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0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1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2" dur="5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2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7" presetID="9" presetClass="entr" presetSubtype="0" fill="hold" grpId="17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2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45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6" fill="hold">
                      <p:stCondLst>
                        <p:cond delay="indefinite"/>
                      </p:stCondLst>
                      <p:childTnLst>
                        <p:par>
                          <p:cTn id="3247" fill="hold">
                            <p:stCondLst>
                              <p:cond delay="0"/>
                            </p:stCondLst>
                            <p:childTnLst>
                              <p:par>
                                <p:cTn id="32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1" presetID="9" presetClass="exit" presetSubtype="0" fill="hold" grpId="17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55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58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0" fill="hold">
                            <p:stCondLst>
                              <p:cond delay="500"/>
                            </p:stCondLst>
                            <p:childTnLst>
                              <p:par>
                                <p:cTn id="326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3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4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5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6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1" presetID="9" presetClass="entr" presetSubtype="0" fill="hold" grpId="17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6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9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0" fill="hold">
                      <p:stCondLst>
                        <p:cond delay="indefinite"/>
                      </p:stCondLst>
                      <p:childTnLst>
                        <p:par>
                          <p:cTn id="3281" fill="hold">
                            <p:stCondLst>
                              <p:cond delay="0"/>
                            </p:stCondLst>
                            <p:childTnLst>
                              <p:par>
                                <p:cTn id="328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8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5" presetID="9" presetClass="exit" presetSubtype="0" fill="hold" grpId="17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89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9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4" fill="hold">
                            <p:stCondLst>
                              <p:cond delay="500"/>
                            </p:stCondLst>
                            <p:childTnLst>
                              <p:par>
                                <p:cTn id="329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7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8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9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0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3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5" presetID="9" presetClass="entr" presetSubtype="0" fill="hold" grpId="17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0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3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4" fill="hold">
                      <p:stCondLst>
                        <p:cond delay="indefinite"/>
                      </p:stCondLst>
                      <p:childTnLst>
                        <p:par>
                          <p:cTn id="3315" fill="hold">
                            <p:stCondLst>
                              <p:cond delay="0"/>
                            </p:stCondLst>
                            <p:childTnLst>
                              <p:par>
                                <p:cTn id="33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8" dur="1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9" dur="1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0" dur="1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1" dur="1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25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28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9" presetID="9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1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4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5" fill="hold">
                      <p:stCondLst>
                        <p:cond delay="indefinite"/>
                      </p:stCondLst>
                      <p:childTnLst>
                        <p:par>
                          <p:cTn id="3336" fill="hold">
                            <p:stCondLst>
                              <p:cond delay="0"/>
                            </p:stCondLst>
                            <p:childTnLst>
                              <p:par>
                                <p:cTn id="33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38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0" presetID="9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41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44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47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2" presetID="9" presetClass="exit" presetSubtype="0" fill="hold" grpId="17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6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59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36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4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5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6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7" dur="5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8" fill="hold">
                            <p:stCondLst>
                              <p:cond delay="1000"/>
                            </p:stCondLst>
                            <p:childTnLst>
                              <p:par>
                                <p:cTn id="33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2" presetID="9" presetClass="entr" presetSubtype="0" fill="hold" grpId="18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80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1" fill="hold">
                      <p:stCondLst>
                        <p:cond delay="indefinite"/>
                      </p:stCondLst>
                      <p:childTnLst>
                        <p:par>
                          <p:cTn id="3382" fill="hold">
                            <p:stCondLst>
                              <p:cond delay="0"/>
                            </p:stCondLst>
                            <p:childTnLst>
                              <p:par>
                                <p:cTn id="33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8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6" presetID="9" presetClass="exit" presetSubtype="0" fill="hold" grpId="18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0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93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5" fill="hold">
                            <p:stCondLst>
                              <p:cond delay="500"/>
                            </p:stCondLst>
                            <p:childTnLst>
                              <p:par>
                                <p:cTn id="339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8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9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0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1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4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6" presetID="9" presetClass="entr" presetSubtype="0" fill="hold" grpId="18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1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14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5" fill="hold">
                      <p:stCondLst>
                        <p:cond delay="indefinite"/>
                      </p:stCondLst>
                      <p:childTnLst>
                        <p:par>
                          <p:cTn id="3416" fill="hold">
                            <p:stCondLst>
                              <p:cond delay="0"/>
                            </p:stCondLst>
                            <p:childTnLst>
                              <p:par>
                                <p:cTn id="34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0" presetID="9" presetClass="exit" presetSubtype="0" fill="hold" grpId="18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4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2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9" fill="hold">
                            <p:stCondLst>
                              <p:cond delay="500"/>
                            </p:stCondLst>
                            <p:childTnLst>
                              <p:par>
                                <p:cTn id="343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2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3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4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5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4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0" presetID="9" presetClass="entr" presetSubtype="0" fill="hold" grpId="18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5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8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9" fill="hold">
                      <p:stCondLst>
                        <p:cond delay="indefinite"/>
                      </p:stCondLst>
                      <p:childTnLst>
                        <p:par>
                          <p:cTn id="3450" fill="hold">
                            <p:stCondLst>
                              <p:cond delay="0"/>
                            </p:stCondLst>
                            <p:childTnLst>
                              <p:par>
                                <p:cTn id="34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4" presetID="9" presetClass="exit" presetSubtype="0" fill="hold" grpId="18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58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61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3" fill="hold">
                            <p:stCondLst>
                              <p:cond delay="500"/>
                            </p:stCondLst>
                            <p:childTnLst>
                              <p:par>
                                <p:cTn id="346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6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7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8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9" dur="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0" fill="hold">
                            <p:stCondLst>
                              <p:cond delay="1000"/>
                            </p:stCondLst>
                            <p:childTnLst>
                              <p:par>
                                <p:cTn id="34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4" presetID="9" presetClass="entr" presetSubtype="0" fill="hold" grpId="18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79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8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3" fill="hold">
                      <p:stCondLst>
                        <p:cond delay="indefinite"/>
                      </p:stCondLst>
                      <p:childTnLst>
                        <p:par>
                          <p:cTn id="3484" fill="hold">
                            <p:stCondLst>
                              <p:cond delay="0"/>
                            </p:stCondLst>
                            <p:childTnLst>
                              <p:par>
                                <p:cTn id="34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8" presetID="9" presetClass="exit" presetSubtype="0" fill="hold" grpId="18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9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95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7" fill="hold">
                            <p:stCondLst>
                              <p:cond delay="500"/>
                            </p:stCondLst>
                            <p:childTnLst>
                              <p:par>
                                <p:cTn id="349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0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1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2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3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0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8" presetID="9" presetClass="entr" presetSubtype="0" fill="hold" grpId="18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3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6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7" fill="hold">
                      <p:stCondLst>
                        <p:cond delay="indefinite"/>
                      </p:stCondLst>
                      <p:childTnLst>
                        <p:par>
                          <p:cTn id="3518" fill="hold">
                            <p:stCondLst>
                              <p:cond delay="0"/>
                            </p:stCondLst>
                            <p:childTnLst>
                              <p:par>
                                <p:cTn id="35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2" presetID="9" presetClass="exit" presetSubtype="0" fill="hold" grpId="18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26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29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1" fill="hold">
                            <p:stCondLst>
                              <p:cond delay="500"/>
                            </p:stCondLst>
                            <p:childTnLst>
                              <p:par>
                                <p:cTn id="35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4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5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6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7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5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2" presetID="9" presetClass="entr" presetSubtype="0" fill="hold" grpId="19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47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0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1" fill="hold">
                      <p:stCondLst>
                        <p:cond delay="indefinite"/>
                      </p:stCondLst>
                      <p:childTnLst>
                        <p:par>
                          <p:cTn id="3552" fill="hold">
                            <p:stCondLst>
                              <p:cond delay="0"/>
                            </p:stCondLst>
                            <p:childTnLst>
                              <p:par>
                                <p:cTn id="35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6" presetID="9" presetClass="exit" presetSubtype="0" fill="hold" grpId="19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5" fill="hold">
                            <p:stCondLst>
                              <p:cond delay="500"/>
                            </p:stCondLst>
                            <p:childTnLst>
                              <p:par>
                                <p:cTn id="356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9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0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1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2" fill="hold">
                            <p:stCondLst>
                              <p:cond delay="1000"/>
                            </p:stCondLst>
                            <p:childTnLst>
                              <p:par>
                                <p:cTn id="35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6" presetID="9" presetClass="entr" presetSubtype="0" fill="hold" grpId="19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1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4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5" fill="hold">
                      <p:stCondLst>
                        <p:cond delay="indefinite"/>
                      </p:stCondLst>
                      <p:childTnLst>
                        <p:par>
                          <p:cTn id="3586" fill="hold">
                            <p:stCondLst>
                              <p:cond delay="0"/>
                            </p:stCondLst>
                            <p:childTnLst>
                              <p:par>
                                <p:cTn id="35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8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0" presetID="9" presetClass="exit" presetSubtype="0" fill="hold" grpId="19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4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9" fill="hold">
                            <p:stCondLst>
                              <p:cond delay="500"/>
                            </p:stCondLst>
                            <p:childTnLst>
                              <p:par>
                                <p:cTn id="360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2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3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4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5" dur="5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6" fill="hold">
                            <p:stCondLst>
                              <p:cond delay="1000"/>
                            </p:stCondLst>
                            <p:childTnLst>
                              <p:par>
                                <p:cTn id="36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0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0" presetID="9" presetClass="entr" presetSubtype="0" fill="hold" grpId="19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8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9" fill="hold">
                      <p:stCondLst>
                        <p:cond delay="indefinite"/>
                      </p:stCondLst>
                      <p:childTnLst>
                        <p:par>
                          <p:cTn id="3620" fill="hold">
                            <p:stCondLst>
                              <p:cond delay="0"/>
                            </p:stCondLst>
                            <p:childTnLst>
                              <p:par>
                                <p:cTn id="36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4" presetID="9" presetClass="exit" presetSubtype="0" fill="hold" grpId="19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28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31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3" fill="hold">
                            <p:stCondLst>
                              <p:cond delay="500"/>
                            </p:stCondLst>
                            <p:childTnLst>
                              <p:par>
                                <p:cTn id="36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6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7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9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0" fill="hold">
                            <p:stCondLst>
                              <p:cond delay="1000"/>
                            </p:stCondLst>
                            <p:childTnLst>
                              <p:par>
                                <p:cTn id="36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4" presetID="9" presetClass="entr" presetSubtype="0" fill="hold" grpId="19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9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52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3" fill="hold">
                      <p:stCondLst>
                        <p:cond delay="indefinite"/>
                      </p:stCondLst>
                      <p:childTnLst>
                        <p:par>
                          <p:cTn id="3654" fill="hold">
                            <p:stCondLst>
                              <p:cond delay="0"/>
                            </p:stCondLst>
                            <p:childTnLst>
                              <p:par>
                                <p:cTn id="36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8" presetID="9" presetClass="exit" presetSubtype="0" fill="hold" grpId="19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6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7" fill="hold">
                            <p:stCondLst>
                              <p:cond delay="500"/>
                            </p:stCondLst>
                            <p:childTnLst>
                              <p:par>
                                <p:cTn id="366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0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1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2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4" fill="hold">
                            <p:stCondLst>
                              <p:cond delay="1000"/>
                            </p:stCondLst>
                            <p:childTnLst>
                              <p:par>
                                <p:cTn id="36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8" presetID="9" presetClass="entr" presetSubtype="0" fill="hold" grpId="19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83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86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7" fill="hold">
                      <p:stCondLst>
                        <p:cond delay="indefinite"/>
                      </p:stCondLst>
                      <p:childTnLst>
                        <p:par>
                          <p:cTn id="3688" fill="hold">
                            <p:stCondLst>
                              <p:cond delay="0"/>
                            </p:stCondLst>
                            <p:childTnLst>
                              <p:par>
                                <p:cTn id="36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90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2" fill="hold">
                            <p:stCondLst>
                              <p:cond delay="500"/>
                            </p:stCondLst>
                            <p:childTnLst>
                              <p:par>
                                <p:cTn id="36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6" fill="hold">
                      <p:stCondLst>
                        <p:cond delay="indefinite"/>
                      </p:stCondLst>
                      <p:childTnLst>
                        <p:par>
                          <p:cTn id="3697" fill="hold">
                            <p:stCondLst>
                              <p:cond delay="0"/>
                            </p:stCondLst>
                            <p:childTnLst>
                              <p:par>
                                <p:cTn id="36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0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1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2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3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4" fill="hold">
                            <p:stCondLst>
                              <p:cond delay="1000"/>
                            </p:stCondLst>
                            <p:childTnLst>
                              <p:par>
                                <p:cTn id="37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7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0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1" presetID="9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3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16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7" fill="hold">
                      <p:stCondLst>
                        <p:cond delay="indefinite"/>
                      </p:stCondLst>
                      <p:childTnLst>
                        <p:par>
                          <p:cTn id="3718" fill="hold">
                            <p:stCondLst>
                              <p:cond delay="0"/>
                            </p:stCondLst>
                            <p:childTnLst>
                              <p:par>
                                <p:cTn id="37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20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2" fill="hold">
                            <p:stCondLst>
                              <p:cond delay="500"/>
                            </p:stCondLst>
                            <p:childTnLst>
                              <p:par>
                                <p:cTn id="37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25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 animBg="1"/>
      <p:bldP spid="343" grpId="0" animBg="1"/>
      <p:bldP spid="344" grpId="0" animBg="1"/>
      <p:bldP spid="345" grpId="0" animBg="1"/>
      <p:bldP spid="354" grpId="0" animBg="1"/>
      <p:bldP spid="355" grpId="0" animBg="1"/>
      <p:bldP spid="356" grpId="0" animBg="1"/>
      <p:bldP spid="357" grpId="0" animBg="1"/>
      <p:bldP spid="366" grpId="0" animBg="1"/>
      <p:bldP spid="367" grpId="0" animBg="1"/>
      <p:bldP spid="368" grpId="0" animBg="1"/>
      <p:bldP spid="369" grpId="0" animBg="1"/>
      <p:bldP spid="378" grpId="0" animBg="1"/>
      <p:bldP spid="379" grpId="0" animBg="1"/>
      <p:bldP spid="380" grpId="0" animBg="1"/>
      <p:bldP spid="381" grpId="0" animBg="1"/>
      <p:bldP spid="390" grpId="0" animBg="1"/>
      <p:bldP spid="391" grpId="0" animBg="1"/>
      <p:bldP spid="392" grpId="0" animBg="1"/>
      <p:bldP spid="393" grpId="0" animBg="1"/>
      <p:bldP spid="402" grpId="0" animBg="1"/>
      <p:bldP spid="403" grpId="0" animBg="1"/>
      <p:bldP spid="404" grpId="0" animBg="1"/>
      <p:bldP spid="405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29" grpId="0" animBg="1"/>
      <p:bldP spid="430" grpId="0" animBg="1"/>
      <p:bldP spid="431" grpId="0" animBg="1"/>
      <p:bldP spid="432" grpId="0" animBg="1"/>
      <p:bldP spid="441" grpId="0" animBg="1"/>
      <p:bldP spid="442" grpId="0" animBg="1"/>
      <p:bldP spid="443" grpId="0" animBg="1"/>
      <p:bldP spid="444" grpId="0" animBg="1"/>
      <p:bldP spid="453" grpId="0" animBg="1"/>
      <p:bldP spid="454" grpId="0" animBg="1"/>
      <p:bldP spid="455" grpId="0" animBg="1"/>
      <p:bldP spid="456" grpId="0" animBg="1"/>
      <p:bldP spid="465" grpId="0" animBg="1"/>
      <p:bldP spid="466" grpId="0" animBg="1"/>
      <p:bldP spid="467" grpId="0" animBg="1"/>
      <p:bldP spid="468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74" grpId="0" animBg="1"/>
      <p:bldP spid="178" grpId="0" animBg="1"/>
      <p:bldP spid="195" grpId="0" animBg="1"/>
      <p:bldP spid="196" grpId="0" animBg="1"/>
      <p:bldP spid="197" grpId="0" animBg="1"/>
      <p:bldP spid="202" grpId="0" animBg="1"/>
      <p:bldP spid="203" grpId="0" animBg="1"/>
      <p:bldP spid="204" grpId="0" animBg="1"/>
      <p:bldP spid="210" grpId="0" animBg="1"/>
      <p:bldP spid="211" grpId="0" animBg="1"/>
      <p:bldP spid="221" grpId="0" animBg="1"/>
      <p:bldP spid="222" grpId="0" animBg="1"/>
      <p:bldP spid="223" grpId="0" animBg="1"/>
      <p:bldP spid="224" grpId="0" animBg="1"/>
      <p:bldP spid="233" grpId="0" animBg="1"/>
      <p:bldP spid="234" grpId="0" animBg="1"/>
      <p:bldP spid="235" grpId="0" animBg="1"/>
      <p:bldP spid="236" grpId="0" animBg="1"/>
      <p:bldP spid="246" grpId="0" animBg="1"/>
      <p:bldP spid="247" grpId="0" animBg="1"/>
      <p:bldP spid="248" grpId="0" animBg="1"/>
      <p:bldP spid="249" grpId="0" animBg="1"/>
      <p:bldP spid="258" grpId="0" animBg="1"/>
      <p:bldP spid="259" grpId="0" animBg="1"/>
      <p:bldP spid="260" grpId="0" animBg="1"/>
      <p:bldP spid="261" grpId="0" animBg="1"/>
      <p:bldP spid="270" grpId="0" animBg="1"/>
      <p:bldP spid="271" grpId="0" animBg="1"/>
      <p:bldP spid="272" grpId="0" animBg="1"/>
      <p:bldP spid="273" grpId="0" animBg="1"/>
      <p:bldP spid="282" grpId="0" animBg="1"/>
      <p:bldP spid="283" grpId="0" animBg="1"/>
      <p:bldP spid="284" grpId="0" animBg="1"/>
      <p:bldP spid="285" grpId="0" animBg="1"/>
      <p:bldP spid="294" grpId="0" animBg="1"/>
      <p:bldP spid="295" grpId="0" animBg="1"/>
      <p:bldP spid="296" grpId="0" animBg="1"/>
      <p:bldP spid="297" grpId="0" animBg="1"/>
      <p:bldP spid="306" grpId="0" animBg="1"/>
      <p:bldP spid="307" grpId="0" animBg="1"/>
      <p:bldP spid="308" grpId="0" animBg="1"/>
      <p:bldP spid="309" grpId="0" animBg="1"/>
      <p:bldP spid="318" grpId="0" animBg="1"/>
      <p:bldP spid="319" grpId="0" animBg="1"/>
      <p:bldP spid="320" grpId="0" animBg="1"/>
      <p:bldP spid="321" grpId="0" animBg="1"/>
      <p:bldP spid="330" grpId="0" animBg="1"/>
      <p:bldP spid="331" grpId="0" animBg="1"/>
      <p:bldP spid="332" grpId="0" animBg="1"/>
      <p:bldP spid="333" grpId="0" animBg="1"/>
      <p:bldP spid="41" grpId="0"/>
      <p:bldP spid="41" grpId="1"/>
      <p:bldP spid="41" grpId="2"/>
      <p:bldP spid="41" grpId="3"/>
      <p:bldP spid="41" grpId="4"/>
      <p:bldP spid="41" grpId="5"/>
      <p:bldP spid="41" grpId="6"/>
      <p:bldP spid="41" grpId="7"/>
      <p:bldP spid="41" grpId="8"/>
      <p:bldP spid="41" grpId="9"/>
      <p:bldP spid="41" grpId="10"/>
      <p:bldP spid="41" grpId="11"/>
      <p:bldP spid="41" grpId="12"/>
      <p:bldP spid="41" grpId="13"/>
      <p:bldP spid="41" grpId="14"/>
      <p:bldP spid="41" grpId="15"/>
      <p:bldP spid="41" grpId="16"/>
      <p:bldP spid="41" grpId="17"/>
      <p:bldP spid="41" grpId="18"/>
      <p:bldP spid="41" grpId="19"/>
      <p:bldP spid="41" grpId="20"/>
      <p:bldP spid="41" grpId="21"/>
      <p:bldP spid="41" grpId="22"/>
      <p:bldP spid="41" grpId="23"/>
      <p:bldP spid="41" grpId="24"/>
      <p:bldP spid="41" grpId="25"/>
      <p:bldP spid="41" grpId="26"/>
      <p:bldP spid="41" grpId="27"/>
      <p:bldP spid="41" grpId="28"/>
      <p:bldP spid="41" grpId="29"/>
      <p:bldP spid="41" grpId="30"/>
      <p:bldP spid="41" grpId="31"/>
      <p:bldP spid="41" grpId="32"/>
      <p:bldP spid="41" grpId="33"/>
      <p:bldP spid="41" grpId="34"/>
      <p:bldP spid="41" grpId="35"/>
      <p:bldP spid="41" grpId="36"/>
      <p:bldP spid="41" grpId="37"/>
      <p:bldP spid="41" grpId="38"/>
      <p:bldP spid="41" grpId="39"/>
      <p:bldP spid="41" grpId="40"/>
      <p:bldP spid="41" grpId="41"/>
      <p:bldP spid="41" grpId="42"/>
      <p:bldP spid="41" grpId="43"/>
      <p:bldP spid="41" grpId="44"/>
      <p:bldP spid="41" grpId="45"/>
      <p:bldP spid="41" grpId="46"/>
      <p:bldP spid="41" grpId="47"/>
      <p:bldP spid="41" grpId="48"/>
      <p:bldP spid="41" grpId="49"/>
      <p:bldP spid="41" grpId="50"/>
      <p:bldP spid="41" grpId="51"/>
      <p:bldP spid="41" grpId="52"/>
      <p:bldP spid="41" grpId="53"/>
      <p:bldP spid="41" grpId="54"/>
      <p:bldP spid="41" grpId="55"/>
      <p:bldP spid="41" grpId="56"/>
      <p:bldP spid="41" grpId="57"/>
      <p:bldP spid="41" grpId="58"/>
      <p:bldP spid="41" grpId="59"/>
      <p:bldP spid="41" grpId="60"/>
      <p:bldP spid="41" grpId="61"/>
      <p:bldP spid="41" grpId="62"/>
      <p:bldP spid="41" grpId="63"/>
      <p:bldP spid="41" grpId="64"/>
      <p:bldP spid="41" grpId="65"/>
      <p:bldP spid="41" grpId="66"/>
      <p:bldP spid="41" grpId="67"/>
      <p:bldP spid="41" grpId="68"/>
      <p:bldP spid="41" grpId="69"/>
      <p:bldP spid="41" grpId="70"/>
      <p:bldP spid="41" grpId="71"/>
      <p:bldP spid="41" grpId="72"/>
      <p:bldP spid="41" grpId="73"/>
      <p:bldP spid="41" grpId="74"/>
      <p:bldP spid="41" grpId="75"/>
      <p:bldP spid="41" grpId="76"/>
      <p:bldP spid="41" grpId="77"/>
      <p:bldP spid="41" grpId="78"/>
      <p:bldP spid="41" grpId="79"/>
      <p:bldP spid="41" grpId="80"/>
      <p:bldP spid="41" grpId="81"/>
      <p:bldP spid="41" grpId="82"/>
      <p:bldP spid="41" grpId="83"/>
      <p:bldP spid="41" grpId="84"/>
      <p:bldP spid="41" grpId="85"/>
      <p:bldP spid="41" grpId="86"/>
      <p:bldP spid="41" grpId="87"/>
      <p:bldP spid="41" grpId="88"/>
      <p:bldP spid="41" grpId="89"/>
      <p:bldP spid="41" grpId="90"/>
      <p:bldP spid="41" grpId="91"/>
      <p:bldP spid="41" grpId="92"/>
      <p:bldP spid="41" grpId="93"/>
      <p:bldP spid="41" grpId="94"/>
      <p:bldP spid="41" grpId="95"/>
      <p:bldP spid="41" grpId="96"/>
      <p:bldP spid="41" grpId="97"/>
      <p:bldP spid="41" grpId="98"/>
      <p:bldP spid="41" grpId="99"/>
      <p:bldP spid="41" grpId="100"/>
      <p:bldP spid="41" grpId="101"/>
      <p:bldP spid="41" grpId="102"/>
      <p:bldP spid="41" grpId="103"/>
      <p:bldP spid="41" grpId="104"/>
      <p:bldP spid="41" grpId="105"/>
      <p:bldP spid="41" grpId="106"/>
      <p:bldP spid="41" grpId="107"/>
      <p:bldP spid="41" grpId="108"/>
      <p:bldP spid="41" grpId="109"/>
      <p:bldP spid="41" grpId="110"/>
      <p:bldP spid="41" grpId="111"/>
      <p:bldP spid="41" grpId="112"/>
      <p:bldP spid="41" grpId="113"/>
      <p:bldP spid="41" grpId="114"/>
      <p:bldP spid="41" grpId="115"/>
      <p:bldP spid="41" grpId="116"/>
      <p:bldP spid="41" grpId="117"/>
      <p:bldP spid="41" grpId="118"/>
      <p:bldP spid="41" grpId="119"/>
      <p:bldP spid="41" grpId="120"/>
      <p:bldP spid="41" grpId="121"/>
      <p:bldP spid="41" grpId="122"/>
      <p:bldP spid="41" grpId="123"/>
      <p:bldP spid="41" grpId="124"/>
      <p:bldP spid="41" grpId="125"/>
      <p:bldP spid="41" grpId="126"/>
      <p:bldP spid="41" grpId="127"/>
      <p:bldP spid="41" grpId="128"/>
      <p:bldP spid="41" grpId="129"/>
      <p:bldP spid="41" grpId="130"/>
      <p:bldP spid="41" grpId="131"/>
      <p:bldP spid="41" grpId="132"/>
      <p:bldP spid="41" grpId="133"/>
      <p:bldP spid="41" grpId="134"/>
      <p:bldP spid="41" grpId="135"/>
      <p:bldP spid="41" grpId="136"/>
      <p:bldP spid="41" grpId="137"/>
      <p:bldP spid="41" grpId="138"/>
      <p:bldP spid="41" grpId="139"/>
      <p:bldP spid="41" grpId="140"/>
      <p:bldP spid="41" grpId="141"/>
      <p:bldP spid="41" grpId="142"/>
      <p:bldP spid="41" grpId="143"/>
      <p:bldP spid="41" grpId="144"/>
      <p:bldP spid="41" grpId="145"/>
      <p:bldP spid="41" grpId="146"/>
      <p:bldP spid="41" grpId="147"/>
      <p:bldP spid="41" grpId="148"/>
      <p:bldP spid="41" grpId="149"/>
      <p:bldP spid="41" grpId="150"/>
      <p:bldP spid="41" grpId="151"/>
      <p:bldP spid="41" grpId="152"/>
      <p:bldP spid="41" grpId="153"/>
      <p:bldP spid="41" grpId="154"/>
      <p:bldP spid="41" grpId="155"/>
      <p:bldP spid="41" grpId="156"/>
      <p:bldP spid="41" grpId="157"/>
      <p:bldP spid="41" grpId="158"/>
      <p:bldP spid="41" grpId="159"/>
      <p:bldP spid="41" grpId="160"/>
      <p:bldP spid="41" grpId="161"/>
      <p:bldP spid="41" grpId="162"/>
      <p:bldP spid="41" grpId="163"/>
      <p:bldP spid="41" grpId="164"/>
      <p:bldP spid="41" grpId="165"/>
      <p:bldP spid="41" grpId="166"/>
      <p:bldP spid="41" grpId="167"/>
      <p:bldP spid="41" grpId="168"/>
      <p:bldP spid="41" grpId="169"/>
      <p:bldP spid="41" grpId="170"/>
      <p:bldP spid="41" grpId="171"/>
      <p:bldP spid="41" grpId="172"/>
      <p:bldP spid="41" grpId="173"/>
      <p:bldP spid="41" grpId="174"/>
      <p:bldP spid="41" grpId="175"/>
      <p:bldP spid="41" grpId="176"/>
      <p:bldP spid="41" grpId="177"/>
      <p:bldP spid="41" grpId="178"/>
      <p:bldP spid="41" grpId="179"/>
      <p:bldP spid="41" grpId="180"/>
      <p:bldP spid="41" grpId="181"/>
      <p:bldP spid="41" grpId="182"/>
      <p:bldP spid="41" grpId="183"/>
      <p:bldP spid="41" grpId="184"/>
      <p:bldP spid="41" grpId="185"/>
      <p:bldP spid="41" grpId="186"/>
      <p:bldP spid="41" grpId="187"/>
      <p:bldP spid="41" grpId="188"/>
      <p:bldP spid="41" grpId="189"/>
      <p:bldP spid="41" grpId="190"/>
      <p:bldP spid="41" grpId="191"/>
      <p:bldP spid="41" grpId="192"/>
      <p:bldP spid="41" grpId="193"/>
      <p:bldP spid="41" grpId="194"/>
      <p:bldP spid="41" grpId="195"/>
      <p:bldP spid="41" grpId="196"/>
      <p:bldP spid="41" grpId="197"/>
      <p:bldP spid="41" grpId="198"/>
      <p:bldP spid="53" grpId="0"/>
      <p:bldP spid="53" grpId="1"/>
      <p:bldP spid="63" grpId="0"/>
      <p:bldP spid="63" grpId="1"/>
      <p:bldP spid="179" grpId="0"/>
      <p:bldP spid="179" grpId="1"/>
      <p:bldP spid="180" grpId="0"/>
      <p:bldP spid="180" grpId="1"/>
      <p:bldP spid="181" grpId="0"/>
      <p:bldP spid="181" grpId="1"/>
      <p:bldP spid="182" grpId="0"/>
      <p:bldP spid="182" grpId="1"/>
      <p:bldP spid="183" grpId="0"/>
      <p:bldP spid="183" grpId="1"/>
      <p:bldP spid="184" grpId="0"/>
      <p:bldP spid="184" grpId="1"/>
      <p:bldP spid="185" grpId="0"/>
      <p:bldP spid="185" grpId="1"/>
      <p:bldP spid="186" grpId="0"/>
      <p:bldP spid="186" grpId="1"/>
      <p:bldP spid="187" grpId="0"/>
      <p:bldP spid="187" grpId="1"/>
      <p:bldP spid="191" grpId="0"/>
      <p:bldP spid="191" grpId="1"/>
      <p:bldP spid="192" grpId="0"/>
      <p:bldP spid="192" grpId="1"/>
      <p:bldP spid="193" grpId="0"/>
      <p:bldP spid="193" grpId="1"/>
      <p:bldP spid="194" grpId="0"/>
      <p:bldP spid="194" grpId="1"/>
      <p:bldP spid="198" grpId="0"/>
      <p:bldP spid="198" grpId="1"/>
      <p:bldP spid="199" grpId="0"/>
      <p:bldP spid="199" grpId="1"/>
      <p:bldP spid="200" grpId="0"/>
      <p:bldP spid="200" grpId="1"/>
      <p:bldP spid="201" grpId="0"/>
      <p:bldP spid="201" grpId="1"/>
      <p:bldP spid="205" grpId="0"/>
      <p:bldP spid="205" grpId="1"/>
      <p:bldP spid="206" grpId="0"/>
      <p:bldP spid="206" grpId="1"/>
      <p:bldP spid="207" grpId="0"/>
      <p:bldP spid="207" grpId="1"/>
      <p:bldP spid="208" grpId="0"/>
      <p:bldP spid="208" grpId="1"/>
      <p:bldP spid="209" grpId="0"/>
      <p:bldP spid="209" grpId="1"/>
      <p:bldP spid="213" grpId="0"/>
      <p:bldP spid="213" grpId="1"/>
      <p:bldP spid="214" grpId="0"/>
      <p:bldP spid="214" grpId="1"/>
      <p:bldP spid="215" grpId="0"/>
      <p:bldP spid="215" grpId="1"/>
      <p:bldP spid="216" grpId="0"/>
      <p:bldP spid="216" grpId="1"/>
      <p:bldP spid="217" grpId="0"/>
      <p:bldP spid="217" grpId="1"/>
      <p:bldP spid="218" grpId="0"/>
      <p:bldP spid="218" grpId="1"/>
      <p:bldP spid="219" grpId="0"/>
      <p:bldP spid="219" grpId="1"/>
      <p:bldP spid="225" grpId="0"/>
      <p:bldP spid="225" grpId="1"/>
      <p:bldP spid="226" grpId="0"/>
      <p:bldP spid="226" grpId="1"/>
      <p:bldP spid="227" grpId="0"/>
      <p:bldP spid="227" grpId="1"/>
      <p:bldP spid="228" grpId="0"/>
      <p:bldP spid="228" grpId="1"/>
      <p:bldP spid="229" grpId="0"/>
      <p:bldP spid="229" grpId="1"/>
      <p:bldP spid="230" grpId="0"/>
      <p:bldP spid="230" grpId="1"/>
      <p:bldP spid="231" grpId="0"/>
      <p:bldP spid="231" grpId="1"/>
      <p:bldP spid="232" grpId="0"/>
      <p:bldP spid="232" grpId="1"/>
      <p:bldP spid="237" grpId="0"/>
      <p:bldP spid="237" grpId="1"/>
      <p:bldP spid="238" grpId="0"/>
      <p:bldP spid="238" grpId="1"/>
      <p:bldP spid="239" grpId="0"/>
      <p:bldP spid="239" grpId="1"/>
      <p:bldP spid="240" grpId="0"/>
      <p:bldP spid="240" grpId="1"/>
      <p:bldP spid="241" grpId="0"/>
      <p:bldP spid="241" grpId="1"/>
      <p:bldP spid="242" grpId="0"/>
      <p:bldP spid="242" grpId="1"/>
      <p:bldP spid="243" grpId="0"/>
      <p:bldP spid="243" grpId="1"/>
      <p:bldP spid="244" grpId="0"/>
      <p:bldP spid="244" grpId="1"/>
      <p:bldP spid="245" grpId="0"/>
      <p:bldP spid="245" grpId="1"/>
      <p:bldP spid="250" grpId="0"/>
      <p:bldP spid="250" grpId="1"/>
      <p:bldP spid="251" grpId="0"/>
      <p:bldP spid="251" grpId="1"/>
      <p:bldP spid="252" grpId="0"/>
      <p:bldP spid="252" grpId="1"/>
      <p:bldP spid="253" grpId="0"/>
      <p:bldP spid="253" grpId="1"/>
      <p:bldP spid="254" grpId="0"/>
      <p:bldP spid="254" grpId="1"/>
      <p:bldP spid="255" grpId="0"/>
      <p:bldP spid="255" grpId="1"/>
      <p:bldP spid="256" grpId="0"/>
      <p:bldP spid="256" grpId="1"/>
      <p:bldP spid="257" grpId="0"/>
      <p:bldP spid="262" grpId="0"/>
      <p:bldP spid="262" grpId="1"/>
      <p:bldP spid="263" grpId="0"/>
      <p:bldP spid="263" grpId="1"/>
      <p:bldP spid="264" grpId="0"/>
      <p:bldP spid="264" grpId="1"/>
      <p:bldP spid="265" grpId="0"/>
      <p:bldP spid="265" grpId="1"/>
      <p:bldP spid="266" grpId="0"/>
      <p:bldP spid="266" grpId="1"/>
      <p:bldP spid="267" grpId="0"/>
      <p:bldP spid="267" grpId="1"/>
      <p:bldP spid="268" grpId="0"/>
      <p:bldP spid="268" grpId="1"/>
      <p:bldP spid="269" grpId="0"/>
      <p:bldP spid="269" grpId="1"/>
      <p:bldP spid="274" grpId="0"/>
      <p:bldP spid="274" grpId="1"/>
      <p:bldP spid="275" grpId="0"/>
      <p:bldP spid="275" grpId="1"/>
      <p:bldP spid="276" grpId="0"/>
      <p:bldP spid="276" grpId="1"/>
      <p:bldP spid="277" grpId="0"/>
      <p:bldP spid="277" grpId="1"/>
      <p:bldP spid="278" grpId="0"/>
      <p:bldP spid="278" grpId="1"/>
      <p:bldP spid="279" grpId="0"/>
      <p:bldP spid="279" grpId="1"/>
      <p:bldP spid="280" grpId="0"/>
      <p:bldP spid="280" grpId="1"/>
      <p:bldP spid="281" grpId="0"/>
      <p:bldP spid="281" grpId="1"/>
      <p:bldP spid="286" grpId="0"/>
      <p:bldP spid="286" grpId="1"/>
      <p:bldP spid="287" grpId="0"/>
      <p:bldP spid="287" grpId="1"/>
      <p:bldP spid="288" grpId="0"/>
      <p:bldP spid="288" grpId="1"/>
      <p:bldP spid="289" grpId="0"/>
      <p:bldP spid="289" grpId="1"/>
      <p:bldP spid="290" grpId="0"/>
      <p:bldP spid="290" grpId="1"/>
      <p:bldP spid="291" grpId="0"/>
      <p:bldP spid="291" grpId="1"/>
      <p:bldP spid="292" grpId="0"/>
      <p:bldP spid="292" grpId="1"/>
      <p:bldP spid="293" grpId="0"/>
      <p:bldP spid="293" grpId="1"/>
      <p:bldP spid="298" grpId="0"/>
      <p:bldP spid="298" grpId="1"/>
      <p:bldP spid="299" grpId="0"/>
      <p:bldP spid="299" grpId="1"/>
      <p:bldP spid="300" grpId="0"/>
      <p:bldP spid="300" grpId="1"/>
      <p:bldP spid="301" grpId="0"/>
      <p:bldP spid="301" grpId="1"/>
      <p:bldP spid="302" grpId="0"/>
      <p:bldP spid="302" grpId="1"/>
      <p:bldP spid="303" grpId="0"/>
      <p:bldP spid="303" grpId="1"/>
      <p:bldP spid="304" grpId="0"/>
      <p:bldP spid="304" grpId="1"/>
      <p:bldP spid="305" grpId="0"/>
      <p:bldP spid="305" grpId="1"/>
      <p:bldP spid="310" grpId="0"/>
      <p:bldP spid="310" grpId="1"/>
      <p:bldP spid="311" grpId="0"/>
      <p:bldP spid="311" grpId="1"/>
      <p:bldP spid="312" grpId="0"/>
      <p:bldP spid="312" grpId="1"/>
      <p:bldP spid="313" grpId="0"/>
      <p:bldP spid="313" grpId="1"/>
      <p:bldP spid="314" grpId="0"/>
      <p:bldP spid="314" grpId="1"/>
      <p:bldP spid="315" grpId="0"/>
      <p:bldP spid="315" grpId="1"/>
      <p:bldP spid="316" grpId="0"/>
      <p:bldP spid="316" grpId="1"/>
      <p:bldP spid="322" grpId="0"/>
      <p:bldP spid="322" grpId="1"/>
      <p:bldP spid="323" grpId="0"/>
      <p:bldP spid="323" grpId="1"/>
      <p:bldP spid="324" grpId="0"/>
      <p:bldP spid="324" grpId="1"/>
      <p:bldP spid="325" grpId="0"/>
      <p:bldP spid="325" grpId="1"/>
      <p:bldP spid="326" grpId="0"/>
      <p:bldP spid="326" grpId="1"/>
      <p:bldP spid="327" grpId="0"/>
      <p:bldP spid="327" grpId="1"/>
      <p:bldP spid="328" grpId="0"/>
      <p:bldP spid="328" grpId="1"/>
      <p:bldP spid="329" grpId="0"/>
      <p:bldP spid="329" grpId="1"/>
      <p:bldP spid="334" grpId="0"/>
      <p:bldP spid="334" grpId="1"/>
      <p:bldP spid="335" grpId="0"/>
      <p:bldP spid="335" grpId="1"/>
      <p:bldP spid="336" grpId="0"/>
      <p:bldP spid="336" grpId="1"/>
      <p:bldP spid="337" grpId="0"/>
      <p:bldP spid="337" grpId="1"/>
      <p:bldP spid="338" grpId="0"/>
      <p:bldP spid="338" grpId="1"/>
      <p:bldP spid="339" grpId="0"/>
      <p:bldP spid="339" grpId="1"/>
      <p:bldP spid="340" grpId="0"/>
      <p:bldP spid="340" grpId="1"/>
      <p:bldP spid="341" grpId="0"/>
      <p:bldP spid="341" grpId="1"/>
      <p:bldP spid="346" grpId="0"/>
      <p:bldP spid="346" grpId="1"/>
      <p:bldP spid="347" grpId="0"/>
      <p:bldP spid="347" grpId="1"/>
      <p:bldP spid="348" grpId="0"/>
      <p:bldP spid="348" grpId="1"/>
      <p:bldP spid="349" grpId="0"/>
      <p:bldP spid="349" grpId="1"/>
      <p:bldP spid="350" grpId="0"/>
      <p:bldP spid="350" grpId="1"/>
      <p:bldP spid="351" grpId="0"/>
      <p:bldP spid="351" grpId="1"/>
      <p:bldP spid="352" grpId="0"/>
      <p:bldP spid="352" grpId="1"/>
      <p:bldP spid="353" grpId="0"/>
      <p:bldP spid="353" grpId="1"/>
      <p:bldP spid="358" grpId="0"/>
      <p:bldP spid="358" grpId="1"/>
      <p:bldP spid="359" grpId="0"/>
      <p:bldP spid="359" grpId="1"/>
      <p:bldP spid="360" grpId="0"/>
      <p:bldP spid="360" grpId="1"/>
      <p:bldP spid="361" grpId="0"/>
      <p:bldP spid="361" grpId="1"/>
      <p:bldP spid="362" grpId="0"/>
      <p:bldP spid="362" grpId="1"/>
      <p:bldP spid="363" grpId="0"/>
      <p:bldP spid="363" grpId="1"/>
      <p:bldP spid="364" grpId="0"/>
      <p:bldP spid="364" grpId="1"/>
      <p:bldP spid="365" grpId="0"/>
      <p:bldP spid="365" grpId="1"/>
      <p:bldP spid="370" grpId="0"/>
      <p:bldP spid="370" grpId="1"/>
      <p:bldP spid="371" grpId="0"/>
      <p:bldP spid="371" grpId="1"/>
      <p:bldP spid="372" grpId="0"/>
      <p:bldP spid="372" grpId="1"/>
      <p:bldP spid="373" grpId="0"/>
      <p:bldP spid="373" grpId="1"/>
      <p:bldP spid="374" grpId="0"/>
      <p:bldP spid="374" grpId="1"/>
      <p:bldP spid="375" grpId="0"/>
      <p:bldP spid="375" grpId="1"/>
      <p:bldP spid="376" grpId="0"/>
      <p:bldP spid="376" grpId="1"/>
      <p:bldP spid="377" grpId="0"/>
      <p:bldP spid="377" grpId="1"/>
      <p:bldP spid="382" grpId="0"/>
      <p:bldP spid="382" grpId="1"/>
      <p:bldP spid="383" grpId="0"/>
      <p:bldP spid="383" grpId="1"/>
      <p:bldP spid="384" grpId="0"/>
      <p:bldP spid="384" grpId="1"/>
      <p:bldP spid="385" grpId="0"/>
      <p:bldP spid="385" grpId="1"/>
      <p:bldP spid="386" grpId="0"/>
      <p:bldP spid="386" grpId="1"/>
      <p:bldP spid="387" grpId="0"/>
      <p:bldP spid="387" grpId="1"/>
      <p:bldP spid="388" grpId="0"/>
      <p:bldP spid="388" grpId="1"/>
      <p:bldP spid="389" grpId="0"/>
      <p:bldP spid="389" grpId="1"/>
      <p:bldP spid="394" grpId="0"/>
      <p:bldP spid="394" grpId="1"/>
      <p:bldP spid="395" grpId="0"/>
      <p:bldP spid="395" grpId="1"/>
      <p:bldP spid="396" grpId="0"/>
      <p:bldP spid="396" grpId="1"/>
      <p:bldP spid="397" grpId="0"/>
      <p:bldP spid="397" grpId="1"/>
      <p:bldP spid="398" grpId="0"/>
      <p:bldP spid="398" grpId="1"/>
      <p:bldP spid="399" grpId="0"/>
      <p:bldP spid="399" grpId="1"/>
      <p:bldP spid="400" grpId="0"/>
      <p:bldP spid="400" grpId="1"/>
      <p:bldP spid="401" grpId="0"/>
      <p:bldP spid="401" grpId="1"/>
      <p:bldP spid="406" grpId="0"/>
      <p:bldP spid="406" grpId="1"/>
      <p:bldP spid="407" grpId="0"/>
      <p:bldP spid="407" grpId="1"/>
      <p:bldP spid="408" grpId="0"/>
      <p:bldP spid="408" grpId="1"/>
      <p:bldP spid="409" grpId="0"/>
      <p:bldP spid="409" grpId="1"/>
      <p:bldP spid="410" grpId="0"/>
      <p:bldP spid="410" grpId="1"/>
      <p:bldP spid="411" grpId="0"/>
      <p:bldP spid="411" grpId="1"/>
      <p:bldP spid="412" grpId="0"/>
      <p:bldP spid="412" grpId="1"/>
      <p:bldP spid="413" grpId="0"/>
      <p:bldP spid="413" grpId="1"/>
      <p:bldP spid="419" grpId="0"/>
      <p:bldP spid="419" grpId="1"/>
      <p:bldP spid="420" grpId="0"/>
      <p:bldP spid="421" grpId="0"/>
      <p:bldP spid="421" grpId="1"/>
      <p:bldP spid="422" grpId="0"/>
      <p:bldP spid="422" grpId="1"/>
      <p:bldP spid="423" grpId="0"/>
      <p:bldP spid="423" grpId="1"/>
      <p:bldP spid="424" grpId="0"/>
      <p:bldP spid="424" grpId="1"/>
      <p:bldP spid="425" grpId="0"/>
      <p:bldP spid="425" grpId="1"/>
      <p:bldP spid="426" grpId="0"/>
      <p:bldP spid="426" grpId="1"/>
      <p:bldP spid="427" grpId="0"/>
      <p:bldP spid="427" grpId="1"/>
      <p:bldP spid="428" grpId="0"/>
      <p:bldP spid="428" grpId="1"/>
      <p:bldP spid="433" grpId="0"/>
      <p:bldP spid="433" grpId="1"/>
      <p:bldP spid="434" grpId="0"/>
      <p:bldP spid="434" grpId="1"/>
      <p:bldP spid="435" grpId="0"/>
      <p:bldP spid="435" grpId="1"/>
      <p:bldP spid="436" grpId="0"/>
      <p:bldP spid="436" grpId="1"/>
      <p:bldP spid="437" grpId="0"/>
      <p:bldP spid="437" grpId="1"/>
      <p:bldP spid="438" grpId="0"/>
      <p:bldP spid="438" grpId="1"/>
      <p:bldP spid="439" grpId="0"/>
      <p:bldP spid="439" grpId="1"/>
      <p:bldP spid="440" grpId="0"/>
      <p:bldP spid="440" grpId="1"/>
      <p:bldP spid="445" grpId="0"/>
      <p:bldP spid="445" grpId="1"/>
      <p:bldP spid="446" grpId="0"/>
      <p:bldP spid="446" grpId="1"/>
      <p:bldP spid="447" grpId="0"/>
      <p:bldP spid="447" grpId="1"/>
      <p:bldP spid="448" grpId="0"/>
      <p:bldP spid="448" grpId="1"/>
      <p:bldP spid="449" grpId="0"/>
      <p:bldP spid="449" grpId="1"/>
      <p:bldP spid="450" grpId="0"/>
      <p:bldP spid="450" grpId="1"/>
      <p:bldP spid="451" grpId="0"/>
      <p:bldP spid="451" grpId="1"/>
      <p:bldP spid="452" grpId="0"/>
      <p:bldP spid="452" grpId="1"/>
      <p:bldP spid="457" grpId="0"/>
      <p:bldP spid="457" grpId="1"/>
      <p:bldP spid="458" grpId="0"/>
      <p:bldP spid="458" grpId="1"/>
      <p:bldP spid="459" grpId="0"/>
      <p:bldP spid="459" grpId="1"/>
      <p:bldP spid="460" grpId="0"/>
      <p:bldP spid="460" grpId="1"/>
      <p:bldP spid="461" grpId="0"/>
      <p:bldP spid="461" grpId="1"/>
      <p:bldP spid="462" grpId="0"/>
      <p:bldP spid="462" grpId="1"/>
      <p:bldP spid="463" grpId="0"/>
      <p:bldP spid="463" grpId="1"/>
      <p:bldP spid="464" grpId="0"/>
      <p:bldP spid="464" grpId="1"/>
      <p:bldP spid="469" grpId="0"/>
      <p:bldP spid="469" grpId="1"/>
      <p:bldP spid="470" grpId="0"/>
      <p:bldP spid="470" grpId="1"/>
      <p:bldP spid="471" grpId="0"/>
      <p:bldP spid="471" grpId="1"/>
      <p:bldP spid="472" grpId="0"/>
      <p:bldP spid="472" grpId="1"/>
      <p:bldP spid="473" grpId="0"/>
      <p:bldP spid="473" grpId="1"/>
      <p:bldP spid="474" grpId="0"/>
      <p:bldP spid="474" grpId="1"/>
      <p:bldP spid="475" grpId="0"/>
      <p:bldP spid="475" grpId="1"/>
      <p:bldP spid="476" grpId="0"/>
      <p:bldP spid="476" grpId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503" grpId="0"/>
      <p:bldP spid="503" grpId="1"/>
      <p:bldP spid="504" grpId="0"/>
      <p:bldP spid="504" grpId="1"/>
      <p:bldP spid="504" grpId="2"/>
      <p:bldP spid="504" grpId="3"/>
      <p:bldP spid="504" grpId="4"/>
      <p:bldP spid="504" grpId="5"/>
      <p:bldP spid="504" grpId="6"/>
      <p:bldP spid="504" grpId="7"/>
      <p:bldP spid="504" grpId="8"/>
      <p:bldP spid="504" grpId="9"/>
      <p:bldP spid="504" grpId="10"/>
      <p:bldP spid="504" grpId="11"/>
      <p:bldP spid="504" grpId="12"/>
      <p:bldP spid="504" grpId="13"/>
      <p:bldP spid="504" grpId="14"/>
      <p:bldP spid="504" grpId="15"/>
      <p:bldP spid="504" grpId="16"/>
      <p:bldP spid="504" grpId="17"/>
      <p:bldP spid="504" grpId="18"/>
      <p:bldP spid="505" grpId="0"/>
      <p:bldP spid="505" grpId="1"/>
      <p:bldP spid="507" grpId="0"/>
      <p:bldP spid="507" grpId="1"/>
      <p:bldP spid="508" grpId="0"/>
      <p:bldP spid="508" grpId="1"/>
      <p:bldP spid="509" grpId="0"/>
      <p:bldP spid="509" grpId="1"/>
      <p:bldP spid="510" grpId="0"/>
      <p:bldP spid="510" grpId="1"/>
      <p:bldP spid="511" grpId="0"/>
      <p:bldP spid="511" grpId="1"/>
      <p:bldP spid="512" grpId="0"/>
      <p:bldP spid="512" grpId="1"/>
      <p:bldP spid="513" grpId="0"/>
      <p:bldP spid="513" grpId="1"/>
      <p:bldP spid="514" grpId="0"/>
      <p:bldP spid="514" grpId="1"/>
      <p:bldP spid="515" grpId="0"/>
      <p:bldP spid="515" grpId="1"/>
      <p:bldP spid="516" grpId="0"/>
      <p:bldP spid="517" grpId="0"/>
      <p:bldP spid="517" grpId="1"/>
      <p:bldP spid="518" grpId="0"/>
      <p:bldP spid="518" grpId="1"/>
      <p:bldP spid="519" grpId="0"/>
      <p:bldP spid="519" grpId="1"/>
      <p:bldP spid="520" grpId="0"/>
      <p:bldP spid="520" grpId="1"/>
      <p:bldP spid="521" grpId="0"/>
      <p:bldP spid="521" grpId="1"/>
      <p:bldP spid="522" grpId="0"/>
      <p:bldP spid="522" grpId="1"/>
      <p:bldP spid="523" grpId="0"/>
      <p:bldP spid="523" grpId="1"/>
      <p:bldP spid="524" grpId="0"/>
      <p:bldP spid="524" grpId="1"/>
      <p:bldP spid="5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0C9B4-4124-4869-95D8-9D0CA8A9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hlinkClick r:id="rId2"/>
              </a:rPr>
              <a:t>Add tenths and hundredths in decimal form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4319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BB209206-8FDE-41BD-A76D-9836EC0A4E87}"/>
              </a:ext>
            </a:extLst>
          </p:cNvPr>
          <p:cNvGrpSpPr/>
          <p:nvPr/>
        </p:nvGrpSpPr>
        <p:grpSpPr>
          <a:xfrm>
            <a:off x="0" y="-121230"/>
            <a:ext cx="12192000" cy="6858582"/>
            <a:chOff x="0" y="-19632"/>
            <a:chExt cx="12192000" cy="68585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D074EE-421A-47A1-9806-6B3169A3E5F4}"/>
                </a:ext>
              </a:extLst>
            </p:cNvPr>
            <p:cNvCxnSpPr/>
            <p:nvPr/>
          </p:nvCxnSpPr>
          <p:spPr>
            <a:xfrm>
              <a:off x="4611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E53D260-B4C0-4288-AB1E-5E0B3B7DBD7B}"/>
                </a:ext>
              </a:extLst>
            </p:cNvPr>
            <p:cNvCxnSpPr/>
            <p:nvPr/>
          </p:nvCxnSpPr>
          <p:spPr>
            <a:xfrm>
              <a:off x="9056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C57AE5-F45A-4F0E-B2CC-44E0A5B49B69}"/>
                </a:ext>
              </a:extLst>
            </p:cNvPr>
            <p:cNvCxnSpPr/>
            <p:nvPr/>
          </p:nvCxnSpPr>
          <p:spPr>
            <a:xfrm>
              <a:off x="1353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93A63D4-B786-4162-8834-423494E3714D}"/>
                </a:ext>
              </a:extLst>
            </p:cNvPr>
            <p:cNvCxnSpPr/>
            <p:nvPr/>
          </p:nvCxnSpPr>
          <p:spPr>
            <a:xfrm>
              <a:off x="12067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88DE18-AE37-4B9A-9E98-023A4142E3B6}"/>
                </a:ext>
              </a:extLst>
            </p:cNvPr>
            <p:cNvCxnSpPr/>
            <p:nvPr/>
          </p:nvCxnSpPr>
          <p:spPr>
            <a:xfrm>
              <a:off x="8049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F50790-439A-4136-A312-B1E6A00F52F6}"/>
                </a:ext>
              </a:extLst>
            </p:cNvPr>
            <p:cNvCxnSpPr/>
            <p:nvPr/>
          </p:nvCxnSpPr>
          <p:spPr>
            <a:xfrm>
              <a:off x="11174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EE43E2-8278-4370-BC11-CBF07114E3D0}"/>
                </a:ext>
              </a:extLst>
            </p:cNvPr>
            <p:cNvCxnSpPr/>
            <p:nvPr/>
          </p:nvCxnSpPr>
          <p:spPr>
            <a:xfrm>
              <a:off x="11620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EF695F4-6468-45E8-AA79-A17C8EFED66F}"/>
                </a:ext>
              </a:extLst>
            </p:cNvPr>
            <p:cNvCxnSpPr/>
            <p:nvPr/>
          </p:nvCxnSpPr>
          <p:spPr>
            <a:xfrm>
              <a:off x="6710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A268D48-045C-4203-B84A-93A37E7841B7}"/>
                </a:ext>
              </a:extLst>
            </p:cNvPr>
            <p:cNvCxnSpPr/>
            <p:nvPr/>
          </p:nvCxnSpPr>
          <p:spPr>
            <a:xfrm>
              <a:off x="8496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4ED9D5-8FC3-46B5-AE42-F2C1B691CAA1}"/>
                </a:ext>
              </a:extLst>
            </p:cNvPr>
            <p:cNvCxnSpPr/>
            <p:nvPr/>
          </p:nvCxnSpPr>
          <p:spPr>
            <a:xfrm>
              <a:off x="8942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6F56B1A-B0DB-4694-8661-C8DEF9C08EC7}"/>
                </a:ext>
              </a:extLst>
            </p:cNvPr>
            <p:cNvCxnSpPr/>
            <p:nvPr/>
          </p:nvCxnSpPr>
          <p:spPr>
            <a:xfrm>
              <a:off x="9388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887B168-092C-4D67-9AC8-A1520BFCF185}"/>
                </a:ext>
              </a:extLst>
            </p:cNvPr>
            <p:cNvCxnSpPr/>
            <p:nvPr/>
          </p:nvCxnSpPr>
          <p:spPr>
            <a:xfrm>
              <a:off x="9835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9CFB28-03FE-46BC-9248-4AA2DFC5E68C}"/>
                </a:ext>
              </a:extLst>
            </p:cNvPr>
            <p:cNvCxnSpPr/>
            <p:nvPr/>
          </p:nvCxnSpPr>
          <p:spPr>
            <a:xfrm>
              <a:off x="10281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78A5D49-542B-4DE4-8342-5A05D12664F4}"/>
                </a:ext>
              </a:extLst>
            </p:cNvPr>
            <p:cNvCxnSpPr/>
            <p:nvPr/>
          </p:nvCxnSpPr>
          <p:spPr>
            <a:xfrm>
              <a:off x="10728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E34C313-E659-4CC4-8DC9-5F8DAC24C3D0}"/>
                </a:ext>
              </a:extLst>
            </p:cNvPr>
            <p:cNvCxnSpPr/>
            <p:nvPr/>
          </p:nvCxnSpPr>
          <p:spPr>
            <a:xfrm>
              <a:off x="1800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F469EE-E542-44D6-9038-5CCFAF0051CB}"/>
                </a:ext>
              </a:extLst>
            </p:cNvPr>
            <p:cNvCxnSpPr/>
            <p:nvPr/>
          </p:nvCxnSpPr>
          <p:spPr>
            <a:xfrm>
              <a:off x="5371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F3EFDA-40BE-44BA-A4AD-3E1E2835914E}"/>
                </a:ext>
              </a:extLst>
            </p:cNvPr>
            <p:cNvCxnSpPr/>
            <p:nvPr/>
          </p:nvCxnSpPr>
          <p:spPr>
            <a:xfrm>
              <a:off x="5817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3722A27-3D08-413E-BFBA-49B1E11E48F2}"/>
                </a:ext>
              </a:extLst>
            </p:cNvPr>
            <p:cNvCxnSpPr/>
            <p:nvPr/>
          </p:nvCxnSpPr>
          <p:spPr>
            <a:xfrm>
              <a:off x="6264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F6A3CEC-B11D-4E50-8708-FA64800FAC20}"/>
                </a:ext>
              </a:extLst>
            </p:cNvPr>
            <p:cNvCxnSpPr/>
            <p:nvPr/>
          </p:nvCxnSpPr>
          <p:spPr>
            <a:xfrm>
              <a:off x="7156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8AD2D1-DC50-47DD-8F4D-5488AC1858AF}"/>
                </a:ext>
              </a:extLst>
            </p:cNvPr>
            <p:cNvCxnSpPr/>
            <p:nvPr/>
          </p:nvCxnSpPr>
          <p:spPr>
            <a:xfrm>
              <a:off x="7603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8F7F386-8B29-4A43-8CC8-FE06BD0B8D11}"/>
                </a:ext>
              </a:extLst>
            </p:cNvPr>
            <p:cNvCxnSpPr/>
            <p:nvPr/>
          </p:nvCxnSpPr>
          <p:spPr>
            <a:xfrm>
              <a:off x="3585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E7DBEE4-5807-46C6-BCA1-78DE0DE1AFBE}"/>
                </a:ext>
              </a:extLst>
            </p:cNvPr>
            <p:cNvCxnSpPr/>
            <p:nvPr/>
          </p:nvCxnSpPr>
          <p:spPr>
            <a:xfrm>
              <a:off x="4032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730CB8-5730-4147-8359-550B3F56344A}"/>
                </a:ext>
              </a:extLst>
            </p:cNvPr>
            <p:cNvCxnSpPr/>
            <p:nvPr/>
          </p:nvCxnSpPr>
          <p:spPr>
            <a:xfrm>
              <a:off x="4478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428EADE-3BBD-4BB2-B3F1-4EDE4014BFF5}"/>
                </a:ext>
              </a:extLst>
            </p:cNvPr>
            <p:cNvCxnSpPr/>
            <p:nvPr/>
          </p:nvCxnSpPr>
          <p:spPr>
            <a:xfrm>
              <a:off x="4924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C195154-5562-481E-B90D-989F7ABF0734}"/>
                </a:ext>
              </a:extLst>
            </p:cNvPr>
            <p:cNvCxnSpPr/>
            <p:nvPr/>
          </p:nvCxnSpPr>
          <p:spPr>
            <a:xfrm>
              <a:off x="2246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C020F7-2144-4DA6-BA35-A55E4733DE7D}"/>
                </a:ext>
              </a:extLst>
            </p:cNvPr>
            <p:cNvCxnSpPr/>
            <p:nvPr/>
          </p:nvCxnSpPr>
          <p:spPr>
            <a:xfrm>
              <a:off x="2692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B385652-74E9-4816-84C4-A1CCE1323D6D}"/>
                </a:ext>
              </a:extLst>
            </p:cNvPr>
            <p:cNvCxnSpPr/>
            <p:nvPr/>
          </p:nvCxnSpPr>
          <p:spPr>
            <a:xfrm>
              <a:off x="3139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FAB470-188D-4ACB-8E93-83AA323F3C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83600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4819490-CED7-40D2-9EA5-1496B70113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39047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F01F199-7276-492D-A5CA-F75A0E0186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942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5477CE-73E8-4678-AD88-16AF0C3B9C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496792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8095414-8FDD-4FB6-B834-2544E26722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39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1D32F6B-1420-468F-94A5-0AD104DCB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85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04DE965-9F2D-48F8-92AD-95AAE6D33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032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895F55-603C-4066-89F0-1A143AF33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371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9334C7-0107-4EFC-8D5C-FCA7F84A8A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817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1FC669E-C70E-42A6-B160-BE1C30D65C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264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7BB0FFF-0D01-404F-A6CF-AEEC3D42F0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710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3139B46-9FD4-4141-A53E-2B8659DF5B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156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05EE3FC-96FB-4798-B96E-739635870C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603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D88627C-FE44-444D-A1AE-D7C020419B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049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E053B0A-E720-4104-B2AF-1DA529F31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478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576BEE-0F7A-4E55-9781-896CDFE695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924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1A82B20-0EE8-42F3-9679-D1B2A5B08920}"/>
              </a:ext>
            </a:extLst>
          </p:cNvPr>
          <p:cNvSpPr/>
          <p:nvPr/>
        </p:nvSpPr>
        <p:spPr>
          <a:xfrm rot="10800000">
            <a:off x="8101438" y="1554268"/>
            <a:ext cx="3859356" cy="4853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F2B012DA-B183-4477-8F6D-F840BEB3E449}"/>
              </a:ext>
            </a:extLst>
          </p:cNvPr>
          <p:cNvSpPr/>
          <p:nvPr/>
        </p:nvSpPr>
        <p:spPr>
          <a:xfrm rot="10800000">
            <a:off x="2348309" y="1512720"/>
            <a:ext cx="3859356" cy="48532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9772700-E970-410D-B12F-2647C9D7A151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F69AA70-B91C-4037-A94C-F7B309E6A83F}"/>
              </a:ext>
            </a:extLst>
          </p:cNvPr>
          <p:cNvGrpSpPr/>
          <p:nvPr/>
        </p:nvGrpSpPr>
        <p:grpSpPr>
          <a:xfrm>
            <a:off x="221736" y="369062"/>
            <a:ext cx="4131865" cy="817087"/>
            <a:chOff x="255525" y="372323"/>
            <a:chExt cx="2831178" cy="1134018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1B00850-7EE2-4024-8AD9-8DADE45AF98D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75DF88C-8124-4A59-93A4-D73F65616F47}"/>
                </a:ext>
              </a:extLst>
            </p:cNvPr>
            <p:cNvSpPr txBox="1"/>
            <p:nvPr/>
          </p:nvSpPr>
          <p:spPr>
            <a:xfrm>
              <a:off x="308455" y="485388"/>
              <a:ext cx="1889954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0.2 + 0.02 = </a:t>
              </a: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82820F8-9C2F-4DCB-8EA9-EFA60AF56E61}"/>
              </a:ext>
            </a:extLst>
          </p:cNvPr>
          <p:cNvSpPr/>
          <p:nvPr/>
        </p:nvSpPr>
        <p:spPr>
          <a:xfrm>
            <a:off x="2718565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CCD91B2-9F89-4845-A34D-993EAF2C8CAF}"/>
              </a:ext>
            </a:extLst>
          </p:cNvPr>
          <p:cNvSpPr txBox="1"/>
          <p:nvPr/>
        </p:nvSpPr>
        <p:spPr>
          <a:xfrm>
            <a:off x="2887826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0.22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2CDE7BB-6E3B-4560-90E2-ECFC0109E054}"/>
              </a:ext>
            </a:extLst>
          </p:cNvPr>
          <p:cNvGrpSpPr/>
          <p:nvPr/>
        </p:nvGrpSpPr>
        <p:grpSpPr>
          <a:xfrm>
            <a:off x="6275385" y="369062"/>
            <a:ext cx="4131865" cy="817087"/>
            <a:chOff x="255525" y="372323"/>
            <a:chExt cx="2831178" cy="1134018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426D14D3-61DA-4601-8618-F6F91FCAD2C2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4C68E12-FCCA-4CDE-9613-BF5D802EE39A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0.5 + 0.06 = </a:t>
              </a:r>
            </a:p>
          </p:txBody>
        </p:sp>
      </p:grp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64A6296-648B-4EF0-BF8A-63922FFADD70}"/>
              </a:ext>
            </a:extLst>
          </p:cNvPr>
          <p:cNvSpPr/>
          <p:nvPr/>
        </p:nvSpPr>
        <p:spPr>
          <a:xfrm>
            <a:off x="8772214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82F0D45-6B47-4F16-BBF3-216540C9BB45}"/>
              </a:ext>
            </a:extLst>
          </p:cNvPr>
          <p:cNvSpPr txBox="1"/>
          <p:nvPr/>
        </p:nvSpPr>
        <p:spPr>
          <a:xfrm>
            <a:off x="8941475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0.56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B6E2190E-D880-4DC9-BCBD-2D46C191F8A8}"/>
              </a:ext>
            </a:extLst>
          </p:cNvPr>
          <p:cNvSpPr txBox="1"/>
          <p:nvPr/>
        </p:nvSpPr>
        <p:spPr>
          <a:xfrm>
            <a:off x="921804" y="1779857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0.2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7963FCAF-5AB4-472E-8C7C-1E05EB0D93B3}"/>
              </a:ext>
            </a:extLst>
          </p:cNvPr>
          <p:cNvSpPr txBox="1"/>
          <p:nvPr/>
        </p:nvSpPr>
        <p:spPr>
          <a:xfrm>
            <a:off x="911913" y="2216991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0.0 2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234320CF-F0F5-4B09-B26C-6BBEA98E744C}"/>
              </a:ext>
            </a:extLst>
          </p:cNvPr>
          <p:cNvCxnSpPr>
            <a:cxnSpLocks/>
          </p:cNvCxnSpPr>
          <p:nvPr/>
        </p:nvCxnSpPr>
        <p:spPr>
          <a:xfrm>
            <a:off x="487166" y="2728067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9697BF27-F98A-4CDC-A698-AF17A9736DBE}"/>
              </a:ext>
            </a:extLst>
          </p:cNvPr>
          <p:cNvCxnSpPr>
            <a:cxnSpLocks/>
          </p:cNvCxnSpPr>
          <p:nvPr/>
        </p:nvCxnSpPr>
        <p:spPr>
          <a:xfrm>
            <a:off x="487166" y="3177072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4BF39686-D243-410A-8F73-51FC62EFF693}"/>
              </a:ext>
            </a:extLst>
          </p:cNvPr>
          <p:cNvSpPr txBox="1"/>
          <p:nvPr/>
        </p:nvSpPr>
        <p:spPr>
          <a:xfrm>
            <a:off x="494603" y="2225974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121DD5F6-5E54-49BC-A242-C8B6D89DE9A8}"/>
              </a:ext>
            </a:extLst>
          </p:cNvPr>
          <p:cNvSpPr txBox="1"/>
          <p:nvPr/>
        </p:nvSpPr>
        <p:spPr>
          <a:xfrm>
            <a:off x="1803491" y="177691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7898B75-3253-45D9-8FB8-1316B81BEAEB}"/>
              </a:ext>
            </a:extLst>
          </p:cNvPr>
          <p:cNvSpPr txBox="1"/>
          <p:nvPr/>
        </p:nvSpPr>
        <p:spPr>
          <a:xfrm>
            <a:off x="1216778" y="2652254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F3D14C4E-6258-4C05-84F6-8A1B490C2119}"/>
              </a:ext>
            </a:extLst>
          </p:cNvPr>
          <p:cNvSpPr txBox="1"/>
          <p:nvPr/>
        </p:nvSpPr>
        <p:spPr>
          <a:xfrm>
            <a:off x="1811689" y="2652254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3E937E49-D794-4BF0-AC75-0282D57FF517}"/>
              </a:ext>
            </a:extLst>
          </p:cNvPr>
          <p:cNvSpPr txBox="1"/>
          <p:nvPr/>
        </p:nvSpPr>
        <p:spPr>
          <a:xfrm>
            <a:off x="1393592" y="2649309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CA0A9C71-E536-4E95-ADC0-A1F1261184BC}"/>
              </a:ext>
            </a:extLst>
          </p:cNvPr>
          <p:cNvSpPr txBox="1"/>
          <p:nvPr/>
        </p:nvSpPr>
        <p:spPr>
          <a:xfrm>
            <a:off x="895354" y="265597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4819B4DF-3F6C-4C90-AA8C-D5C1AE7E284D}"/>
              </a:ext>
            </a:extLst>
          </p:cNvPr>
          <p:cNvSpPr txBox="1"/>
          <p:nvPr/>
        </p:nvSpPr>
        <p:spPr>
          <a:xfrm>
            <a:off x="6710979" y="1772524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0.5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8FBE705-5A10-4C1D-B2B6-8D8B86C331FD}"/>
              </a:ext>
            </a:extLst>
          </p:cNvPr>
          <p:cNvSpPr txBox="1"/>
          <p:nvPr/>
        </p:nvSpPr>
        <p:spPr>
          <a:xfrm>
            <a:off x="6701088" y="2209658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0.0 6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991E2BE1-9DC2-4B1B-B89D-B110D802ACE4}"/>
              </a:ext>
            </a:extLst>
          </p:cNvPr>
          <p:cNvCxnSpPr>
            <a:cxnSpLocks/>
          </p:cNvCxnSpPr>
          <p:nvPr/>
        </p:nvCxnSpPr>
        <p:spPr>
          <a:xfrm>
            <a:off x="6276341" y="2720734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B4FE13F6-B904-4C2B-A2B2-25D07D6B948D}"/>
              </a:ext>
            </a:extLst>
          </p:cNvPr>
          <p:cNvCxnSpPr>
            <a:cxnSpLocks/>
          </p:cNvCxnSpPr>
          <p:nvPr/>
        </p:nvCxnSpPr>
        <p:spPr>
          <a:xfrm>
            <a:off x="6276341" y="3169739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888A4084-F1B6-4912-97FA-1783E6A8A9CD}"/>
              </a:ext>
            </a:extLst>
          </p:cNvPr>
          <p:cNvSpPr txBox="1"/>
          <p:nvPr/>
        </p:nvSpPr>
        <p:spPr>
          <a:xfrm>
            <a:off x="6283778" y="2218641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0348422-CB6C-45B1-8089-A97AE42D550B}"/>
              </a:ext>
            </a:extLst>
          </p:cNvPr>
          <p:cNvSpPr txBox="1"/>
          <p:nvPr/>
        </p:nvSpPr>
        <p:spPr>
          <a:xfrm>
            <a:off x="7592666" y="176957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6BE332D-4AFA-4399-AFAF-5963DE14A9D3}"/>
              </a:ext>
            </a:extLst>
          </p:cNvPr>
          <p:cNvSpPr txBox="1"/>
          <p:nvPr/>
        </p:nvSpPr>
        <p:spPr>
          <a:xfrm>
            <a:off x="7005953" y="264492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9BE271E-D91E-43DD-B53C-F11DDC906342}"/>
              </a:ext>
            </a:extLst>
          </p:cNvPr>
          <p:cNvSpPr txBox="1"/>
          <p:nvPr/>
        </p:nvSpPr>
        <p:spPr>
          <a:xfrm>
            <a:off x="7600864" y="2644921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EE26AC62-334C-4406-9B1C-9A4E41CD2C79}"/>
              </a:ext>
            </a:extLst>
          </p:cNvPr>
          <p:cNvSpPr txBox="1"/>
          <p:nvPr/>
        </p:nvSpPr>
        <p:spPr>
          <a:xfrm>
            <a:off x="7182767" y="2641976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351BBAFA-EFC4-486A-A79D-4C7C641E19A1}"/>
              </a:ext>
            </a:extLst>
          </p:cNvPr>
          <p:cNvSpPr txBox="1"/>
          <p:nvPr/>
        </p:nvSpPr>
        <p:spPr>
          <a:xfrm>
            <a:off x="6684529" y="264863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C6F98C9-7B6E-4F11-AD74-EE195AC31E47}"/>
              </a:ext>
            </a:extLst>
          </p:cNvPr>
          <p:cNvSpPr/>
          <p:nvPr/>
        </p:nvSpPr>
        <p:spPr>
          <a:xfrm>
            <a:off x="2478972" y="4014445"/>
            <a:ext cx="710093" cy="2160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2445077-B41C-4D08-A5D2-A19C459BBD87}"/>
              </a:ext>
            </a:extLst>
          </p:cNvPr>
          <p:cNvSpPr/>
          <p:nvPr/>
        </p:nvSpPr>
        <p:spPr>
          <a:xfrm>
            <a:off x="2466364" y="1652909"/>
            <a:ext cx="3619785" cy="4320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7DF8B08-3910-401D-AC4A-68B58CA27827}"/>
              </a:ext>
            </a:extLst>
          </p:cNvPr>
          <p:cNvGrpSpPr/>
          <p:nvPr/>
        </p:nvGrpSpPr>
        <p:grpSpPr>
          <a:xfrm rot="16200000">
            <a:off x="3189292" y="3299992"/>
            <a:ext cx="2159547" cy="3599984"/>
            <a:chOff x="8927130" y="1848444"/>
            <a:chExt cx="2159547" cy="3599984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05CD962-E7D7-4BFD-8254-E3388E64A1D3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E8CFF8B-08DA-44E1-8F48-0871F91DC744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217240E-347A-435A-B16C-FC7F480F77E2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5A7FF400-1392-4A4C-AD50-BFC54FC6BCBE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DF1F76DF-457F-4F5D-916C-EF5F6F388DE9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E4BD7E-9426-4C23-B9A2-59A2E847D432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CC7423B-9A6D-471C-BFD5-970E7429F165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DEF14489-1F55-434B-AB49-78E43ED624EC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FF1A8E0-3A4C-4195-9423-E0D73F3581D8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6EBEBDA8-572B-4A9D-8AD8-63D277EE70D2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AFB5BF7-033E-40D9-9490-9126BAF24963}"/>
              </a:ext>
            </a:extLst>
          </p:cNvPr>
          <p:cNvGrpSpPr/>
          <p:nvPr/>
        </p:nvGrpSpPr>
        <p:grpSpPr>
          <a:xfrm rot="5400000">
            <a:off x="3179167" y="913658"/>
            <a:ext cx="2160000" cy="3639584"/>
            <a:chOff x="3475111" y="1828645"/>
            <a:chExt cx="2160000" cy="3639584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078F4501-789E-4C6A-9777-68C22C183B9F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371A35C7-B8EC-4F75-9B67-ECC433D1A5FF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F395EF43-DBD7-4548-8899-702740DDAF7E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370979A8-2CF1-43BD-8FD0-7AF8C32BAEC7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866C74C8-1427-431D-8CBE-4DC2E8BE97D1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3EABADDE-4CC3-410B-82B0-2EADC5C5CCE1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62F9E424-8E5D-4C79-98B7-92978F64E2F8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309FAB3E-F2E7-4CB8-A949-21EEF734334F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E89669BF-812A-4474-98D9-73F65314E6F6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ACD7FD8A-B1D5-4378-A0C5-2C977EDFA855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B37DF455-E1AC-4271-9827-05771FAD4C41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9212AA4-9E7A-42F7-ACE6-4BAA7F917A04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B86E6999-BECC-43FA-AB8E-FBCC86252F1A}"/>
              </a:ext>
            </a:extLst>
          </p:cNvPr>
          <p:cNvGrpSpPr/>
          <p:nvPr/>
        </p:nvGrpSpPr>
        <p:grpSpPr>
          <a:xfrm rot="5400000">
            <a:off x="3179166" y="3270960"/>
            <a:ext cx="2160000" cy="3639584"/>
            <a:chOff x="3475111" y="1828645"/>
            <a:chExt cx="2160000" cy="3639584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C6968A54-7BBF-470A-95AE-617285EDD404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4C943C27-D38A-48AA-A125-68BCD3220D8E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AE605DFF-375D-4B98-ACF5-5DEDC6DDBD91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FE5EA9A2-2AEB-4DF9-8773-ECBC2387CB85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B099E70A-AC62-450F-BCBA-E029A6E5D6BA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15053E9F-6E32-4ED5-938F-C5CB704E478F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2DE4A079-CC4A-4E1C-97C6-674509B53188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0DB9223D-041E-4FEE-BEE5-904555677C54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69273A27-8458-42D9-8BFB-179901330893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92E9247D-5881-41C3-809C-AAD1F6688C70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69EC5C4A-EF67-4772-9245-544074F19EF9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753B7AA-FD3B-4184-891E-ECBB7B330F9B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59A6797-A95E-4DF1-8B3F-4B68C036CFC9}"/>
              </a:ext>
            </a:extLst>
          </p:cNvPr>
          <p:cNvGrpSpPr/>
          <p:nvPr/>
        </p:nvGrpSpPr>
        <p:grpSpPr>
          <a:xfrm rot="16200000">
            <a:off x="3186582" y="924445"/>
            <a:ext cx="2159547" cy="3599984"/>
            <a:chOff x="8927130" y="1848444"/>
            <a:chExt cx="2159547" cy="3599984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4696ABF8-4EE8-43A0-8A58-BDCDF52E36A6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0220BC12-6F7A-49F6-9B5E-AD67C376BD64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CCA86496-E8E5-48C7-ABCC-B20947760AE5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CB89591D-5A57-4C0D-95DF-7FC3E7E64144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70224205-CF37-4E0E-B177-DE2DC59C8E71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D9D1D48-4080-4495-AC9D-496FC5D44A59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AE8E0ED2-8EB5-482A-80CD-A4B9FFC01610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64028BE7-B2B1-456A-A1EE-F2B4F5B428FE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FC441F-E81C-4CEF-A5A3-E46478B9F865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221B7D92-2C53-4021-8B5F-1C042BB69012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BB82F69-FC80-4A30-B6E9-AB3CE3320BC5}"/>
              </a:ext>
            </a:extLst>
          </p:cNvPr>
          <p:cNvSpPr/>
          <p:nvPr/>
        </p:nvSpPr>
        <p:spPr>
          <a:xfrm>
            <a:off x="8276759" y="4023263"/>
            <a:ext cx="2159990" cy="2160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1006F48-FAC1-4EDF-BD00-2794F766475F}"/>
              </a:ext>
            </a:extLst>
          </p:cNvPr>
          <p:cNvSpPr/>
          <p:nvPr/>
        </p:nvSpPr>
        <p:spPr>
          <a:xfrm>
            <a:off x="8264151" y="1661726"/>
            <a:ext cx="3619785" cy="10710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A4618BBC-3BB7-44A9-B0A1-E7CB746AE333}"/>
              </a:ext>
            </a:extLst>
          </p:cNvPr>
          <p:cNvGrpSpPr/>
          <p:nvPr/>
        </p:nvGrpSpPr>
        <p:grpSpPr>
          <a:xfrm rot="16200000">
            <a:off x="8987079" y="3308810"/>
            <a:ext cx="2159547" cy="3599984"/>
            <a:chOff x="8927130" y="1848444"/>
            <a:chExt cx="2159547" cy="3599984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A248ACA8-16D3-4FBB-8607-3E6ABAB6C1BA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AF128858-8ED0-4245-A33A-B53565D585F2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9CD33BAE-896E-4A43-9226-9E93D0587443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D4F15896-C92C-4E02-B385-53974F58D2F8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8B248D0B-EF87-48A1-8ACF-B109506D4273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E10EDB61-20A8-4220-888C-23CAB1794359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AB3B43C9-8D58-40AF-9FFE-70B2D0FD6DE0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CFD6202-F775-4E93-9368-BB2754124FED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1B601574-7298-41AA-92FA-E58A2989390B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68A31647-CA10-498A-BB35-C4E78B17E09F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C67365F-95DD-4EFD-8BD2-DCE322435E0C}"/>
              </a:ext>
            </a:extLst>
          </p:cNvPr>
          <p:cNvGrpSpPr/>
          <p:nvPr/>
        </p:nvGrpSpPr>
        <p:grpSpPr>
          <a:xfrm rot="5400000">
            <a:off x="8976954" y="922476"/>
            <a:ext cx="2160000" cy="3639584"/>
            <a:chOff x="3475111" y="1828645"/>
            <a:chExt cx="2160000" cy="3639584"/>
          </a:xfrm>
        </p:grpSpPr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6E5838F0-AE5E-4619-B495-646DBC087A3F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48FC8204-6BAB-440E-813F-023E6CDB0D9E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53D6391E-2BE4-4CDA-B762-D449E57DE293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F41C1290-D0AB-40F8-80FF-63F1A948D1B3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8FF49FFD-3091-4970-A9B4-DC13FB8D5266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564D42E8-A692-43DA-9A06-46A25575B130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36035ACE-337A-4BF6-9A45-05F32330F6BA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A43D81B8-C2C1-40E6-90CA-A328006D9131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804F0469-7104-419C-8CA9-FA428A10EB65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EF17DBEB-31A0-4D8E-A573-3BC3EED72EF9}"/>
                  </a:ext>
                </a:extLst>
              </p:cNvPr>
              <p:cNvSpPr/>
              <p:nvPr/>
            </p:nvSpPr>
            <p:spPr>
              <a:xfrm>
                <a:off x="6653408" y="5158838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3406F07-566F-411F-B8E1-E97EF1184253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FCD645B3-2D4D-4C9C-8808-5F577772C548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479994E-7167-4D79-AB64-D4FBE0688D46}"/>
              </a:ext>
            </a:extLst>
          </p:cNvPr>
          <p:cNvGrpSpPr/>
          <p:nvPr/>
        </p:nvGrpSpPr>
        <p:grpSpPr>
          <a:xfrm rot="5400000">
            <a:off x="8976953" y="3279778"/>
            <a:ext cx="2160000" cy="3639584"/>
            <a:chOff x="3475111" y="1828645"/>
            <a:chExt cx="2160000" cy="3639584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8664E801-60A9-4A4D-B16B-1B9161F0E771}"/>
                </a:ext>
              </a:extLst>
            </p:cNvPr>
            <p:cNvGrpSpPr/>
            <p:nvPr/>
          </p:nvGrpSpPr>
          <p:grpSpPr>
            <a:xfrm rot="16200000">
              <a:off x="2744949" y="2578608"/>
              <a:ext cx="3619784" cy="2159457"/>
              <a:chOff x="6653408" y="3429000"/>
              <a:chExt cx="360000" cy="2159457"/>
            </a:xfrm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43BF4C49-1CDB-49C0-A696-BBD0EC64A376}"/>
                  </a:ext>
                </a:extLst>
              </p:cNvPr>
              <p:cNvSpPr/>
              <p:nvPr/>
            </p:nvSpPr>
            <p:spPr>
              <a:xfrm>
                <a:off x="6653408" y="3429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506AE351-7C78-4160-82C2-8B333B825CB8}"/>
                  </a:ext>
                </a:extLst>
              </p:cNvPr>
              <p:cNvSpPr/>
              <p:nvPr/>
            </p:nvSpPr>
            <p:spPr>
              <a:xfrm>
                <a:off x="6653408" y="3645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id="{53199AB5-B13C-448C-AE12-BC0EAB5BD7D7}"/>
                  </a:ext>
                </a:extLst>
              </p:cNvPr>
              <p:cNvSpPr/>
              <p:nvPr/>
            </p:nvSpPr>
            <p:spPr>
              <a:xfrm>
                <a:off x="6653408" y="3861000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id="{5D4B0A16-1D96-4C94-BB5D-DE5BC51E2503}"/>
                  </a:ext>
                </a:extLst>
              </p:cNvPr>
              <p:cNvSpPr/>
              <p:nvPr/>
            </p:nvSpPr>
            <p:spPr>
              <a:xfrm>
                <a:off x="6653408" y="4077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2756B06E-BD1A-41DC-8DE9-07C9611A1F96}"/>
                  </a:ext>
                </a:extLst>
              </p:cNvPr>
              <p:cNvSpPr/>
              <p:nvPr/>
            </p:nvSpPr>
            <p:spPr>
              <a:xfrm>
                <a:off x="6653408" y="4293181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0FCBBCE4-91D0-473A-9527-C55456AA7CBA}"/>
                  </a:ext>
                </a:extLst>
              </p:cNvPr>
              <p:cNvSpPr/>
              <p:nvPr/>
            </p:nvSpPr>
            <p:spPr>
              <a:xfrm>
                <a:off x="6653408" y="4508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01BEC33C-B50C-428A-984B-DA17AAA57BB3}"/>
                  </a:ext>
                </a:extLst>
              </p:cNvPr>
              <p:cNvSpPr/>
              <p:nvPr/>
            </p:nvSpPr>
            <p:spPr>
              <a:xfrm>
                <a:off x="6653408" y="4724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id="{97956411-2F78-4DC9-BAB6-7C841F98DC4F}"/>
                  </a:ext>
                </a:extLst>
              </p:cNvPr>
              <p:cNvSpPr/>
              <p:nvPr/>
            </p:nvSpPr>
            <p:spPr>
              <a:xfrm>
                <a:off x="6653408" y="4940819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CA394460-BE33-4975-B784-9758FF0EC64E}"/>
                  </a:ext>
                </a:extLst>
              </p:cNvPr>
              <p:cNvSpPr/>
              <p:nvPr/>
            </p:nvSpPr>
            <p:spPr>
              <a:xfrm>
                <a:off x="6653408" y="5156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9B454FD6-5326-4FFF-9142-120E6682EA40}"/>
                  </a:ext>
                </a:extLst>
              </p:cNvPr>
              <p:cNvSpPr/>
              <p:nvPr/>
            </p:nvSpPr>
            <p:spPr>
              <a:xfrm>
                <a:off x="6653408" y="5372457"/>
                <a:ext cx="360000" cy="216000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82"/>
              </a:p>
            </p:txBody>
          </p:sp>
        </p:grp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190FBC7-0617-46EC-8565-2418E94C752B}"/>
                </a:ext>
              </a:extLst>
            </p:cNvPr>
            <p:cNvSpPr/>
            <p:nvPr/>
          </p:nvSpPr>
          <p:spPr>
            <a:xfrm rot="16200000">
              <a:off x="2745219" y="2558537"/>
              <a:ext cx="3619784" cy="2160000"/>
            </a:xfrm>
            <a:prstGeom prst="rect">
              <a:avLst/>
            </a:prstGeom>
            <a:noFill/>
            <a:ln w="635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C19EBB80-A68A-4635-B87E-DE99E8913E68}"/>
              </a:ext>
            </a:extLst>
          </p:cNvPr>
          <p:cNvGrpSpPr/>
          <p:nvPr/>
        </p:nvGrpSpPr>
        <p:grpSpPr>
          <a:xfrm rot="16200000">
            <a:off x="8984369" y="933263"/>
            <a:ext cx="2159547" cy="3599984"/>
            <a:chOff x="8927130" y="1848444"/>
            <a:chExt cx="2159547" cy="3599984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7E5FB9EC-2460-4B03-A476-0982399C4B74}"/>
                </a:ext>
              </a:extLst>
            </p:cNvPr>
            <p:cNvSpPr/>
            <p:nvPr/>
          </p:nvSpPr>
          <p:spPr>
            <a:xfrm rot="16200000">
              <a:off x="9826859" y="94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CCFE468F-34F6-4FCF-B66B-2934FF03E8E6}"/>
                </a:ext>
              </a:extLst>
            </p:cNvPr>
            <p:cNvSpPr/>
            <p:nvPr/>
          </p:nvSpPr>
          <p:spPr>
            <a:xfrm rot="16200000">
              <a:off x="9826859" y="1308715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7609E21C-8530-4C19-A229-8C0D2CDD67A8}"/>
                </a:ext>
              </a:extLst>
            </p:cNvPr>
            <p:cNvSpPr/>
            <p:nvPr/>
          </p:nvSpPr>
          <p:spPr>
            <a:xfrm rot="16200000">
              <a:off x="9826948" y="166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FF1A8B34-7C01-4D1E-91C2-3D19A5EC878E}"/>
                </a:ext>
              </a:extLst>
            </p:cNvPr>
            <p:cNvSpPr/>
            <p:nvPr/>
          </p:nvSpPr>
          <p:spPr>
            <a:xfrm rot="16200000">
              <a:off x="9826948" y="2028714"/>
              <a:ext cx="360000" cy="215945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7D520BF5-25D1-411F-ABC3-A24A9693904C}"/>
                </a:ext>
              </a:extLst>
            </p:cNvPr>
            <p:cNvSpPr/>
            <p:nvPr/>
          </p:nvSpPr>
          <p:spPr>
            <a:xfrm rot="16200000">
              <a:off x="9826948" y="238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B0B03525-CDCD-402A-9B7D-07ADF8E383BE}"/>
                </a:ext>
              </a:extLst>
            </p:cNvPr>
            <p:cNvSpPr/>
            <p:nvPr/>
          </p:nvSpPr>
          <p:spPr>
            <a:xfrm rot="16200000">
              <a:off x="9826948" y="2748712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E8E994DA-BF0F-4D41-9AC1-FAC42D2A98F8}"/>
                </a:ext>
              </a:extLst>
            </p:cNvPr>
            <p:cNvSpPr/>
            <p:nvPr/>
          </p:nvSpPr>
          <p:spPr>
            <a:xfrm rot="16200000">
              <a:off x="9826948" y="310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35001B9D-A4B3-4A61-B1E4-C22DE31C610D}"/>
                </a:ext>
              </a:extLst>
            </p:cNvPr>
            <p:cNvSpPr/>
            <p:nvPr/>
          </p:nvSpPr>
          <p:spPr>
            <a:xfrm rot="16200000">
              <a:off x="9826948" y="3468707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432D25EA-A905-41A0-B99F-4BB3FA8831C4}"/>
                </a:ext>
              </a:extLst>
            </p:cNvPr>
            <p:cNvSpPr/>
            <p:nvPr/>
          </p:nvSpPr>
          <p:spPr>
            <a:xfrm rot="16200000">
              <a:off x="9826948" y="382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208A895C-6F21-4960-A160-AFE456FEA8B2}"/>
                </a:ext>
              </a:extLst>
            </p:cNvPr>
            <p:cNvSpPr/>
            <p:nvPr/>
          </p:nvSpPr>
          <p:spPr>
            <a:xfrm rot="16200000">
              <a:off x="9826948" y="4188699"/>
              <a:ext cx="360000" cy="215945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82"/>
            </a:p>
          </p:txBody>
        </p:sp>
      </p:grpSp>
    </p:spTree>
    <p:extLst>
      <p:ext uri="{BB962C8B-B14F-4D97-AF65-F5344CB8AC3E}">
        <p14:creationId xmlns:p14="http://schemas.microsoft.com/office/powerpoint/2010/main" val="42295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0069 L -0.00026 -0.28195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7 L -0.00065 -0.18703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6" grpId="0" animBg="1"/>
      <p:bldP spid="137" grpId="0"/>
      <p:bldP spid="260" grpId="0"/>
      <p:bldP spid="314" grpId="0"/>
      <p:bldP spid="315" grpId="0"/>
      <p:bldP spid="318" grpId="0"/>
      <p:bldP spid="319" grpId="0"/>
      <p:bldP spid="320" grpId="0"/>
      <p:bldP spid="321" grpId="0"/>
      <p:bldP spid="322" grpId="0"/>
      <p:bldP spid="323" grpId="0"/>
      <p:bldP spid="325" grpId="0"/>
      <p:bldP spid="326" grpId="0"/>
      <p:bldP spid="329" grpId="0"/>
      <p:bldP spid="330" grpId="0"/>
      <p:bldP spid="331" grpId="0"/>
      <p:bldP spid="332" grpId="0"/>
      <p:bldP spid="333" grpId="0"/>
      <p:bldP spid="334" grpId="0"/>
      <p:bldP spid="117" grpId="0" animBg="1"/>
      <p:bldP spid="117" grpId="1" animBg="1"/>
      <p:bldP spid="118" grpId="0" animBg="1"/>
      <p:bldP spid="172" grpId="0" animBg="1"/>
      <p:bldP spid="172" grpId="1" animBg="1"/>
      <p:bldP spid="1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BB209206-8FDE-41BD-A76D-9836EC0A4E87}"/>
              </a:ext>
            </a:extLst>
          </p:cNvPr>
          <p:cNvGrpSpPr/>
          <p:nvPr/>
        </p:nvGrpSpPr>
        <p:grpSpPr>
          <a:xfrm>
            <a:off x="0" y="-121230"/>
            <a:ext cx="12192000" cy="6858582"/>
            <a:chOff x="0" y="-19632"/>
            <a:chExt cx="12192000" cy="68585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5D074EE-421A-47A1-9806-6B3169A3E5F4}"/>
                </a:ext>
              </a:extLst>
            </p:cNvPr>
            <p:cNvCxnSpPr/>
            <p:nvPr/>
          </p:nvCxnSpPr>
          <p:spPr>
            <a:xfrm>
              <a:off x="4611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E53D260-B4C0-4288-AB1E-5E0B3B7DBD7B}"/>
                </a:ext>
              </a:extLst>
            </p:cNvPr>
            <p:cNvCxnSpPr/>
            <p:nvPr/>
          </p:nvCxnSpPr>
          <p:spPr>
            <a:xfrm>
              <a:off x="905687" y="-19632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C57AE5-F45A-4F0E-B2CC-44E0A5B49B69}"/>
                </a:ext>
              </a:extLst>
            </p:cNvPr>
            <p:cNvCxnSpPr/>
            <p:nvPr/>
          </p:nvCxnSpPr>
          <p:spPr>
            <a:xfrm>
              <a:off x="1353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93A63D4-B786-4162-8834-423494E3714D}"/>
                </a:ext>
              </a:extLst>
            </p:cNvPr>
            <p:cNvCxnSpPr/>
            <p:nvPr/>
          </p:nvCxnSpPr>
          <p:spPr>
            <a:xfrm>
              <a:off x="12067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88DE18-AE37-4B9A-9E98-023A4142E3B6}"/>
                </a:ext>
              </a:extLst>
            </p:cNvPr>
            <p:cNvCxnSpPr/>
            <p:nvPr/>
          </p:nvCxnSpPr>
          <p:spPr>
            <a:xfrm>
              <a:off x="8049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F50790-439A-4136-A312-B1E6A00F52F6}"/>
                </a:ext>
              </a:extLst>
            </p:cNvPr>
            <p:cNvCxnSpPr/>
            <p:nvPr/>
          </p:nvCxnSpPr>
          <p:spPr>
            <a:xfrm>
              <a:off x="11174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8EE43E2-8278-4370-BC11-CBF07114E3D0}"/>
                </a:ext>
              </a:extLst>
            </p:cNvPr>
            <p:cNvCxnSpPr/>
            <p:nvPr/>
          </p:nvCxnSpPr>
          <p:spPr>
            <a:xfrm>
              <a:off x="11620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EF695F4-6468-45E8-AA79-A17C8EFED66F}"/>
                </a:ext>
              </a:extLst>
            </p:cNvPr>
            <p:cNvCxnSpPr/>
            <p:nvPr/>
          </p:nvCxnSpPr>
          <p:spPr>
            <a:xfrm>
              <a:off x="6710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A268D48-045C-4203-B84A-93A37E7841B7}"/>
                </a:ext>
              </a:extLst>
            </p:cNvPr>
            <p:cNvCxnSpPr/>
            <p:nvPr/>
          </p:nvCxnSpPr>
          <p:spPr>
            <a:xfrm>
              <a:off x="8496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4ED9D5-8FC3-46B5-AE42-F2C1B691CAA1}"/>
                </a:ext>
              </a:extLst>
            </p:cNvPr>
            <p:cNvCxnSpPr/>
            <p:nvPr/>
          </p:nvCxnSpPr>
          <p:spPr>
            <a:xfrm>
              <a:off x="8942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6F56B1A-B0DB-4694-8661-C8DEF9C08EC7}"/>
                </a:ext>
              </a:extLst>
            </p:cNvPr>
            <p:cNvCxnSpPr/>
            <p:nvPr/>
          </p:nvCxnSpPr>
          <p:spPr>
            <a:xfrm>
              <a:off x="9388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887B168-092C-4D67-9AC8-A1520BFCF185}"/>
                </a:ext>
              </a:extLst>
            </p:cNvPr>
            <p:cNvCxnSpPr/>
            <p:nvPr/>
          </p:nvCxnSpPr>
          <p:spPr>
            <a:xfrm>
              <a:off x="9835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9CFB28-03FE-46BC-9248-4AA2DFC5E68C}"/>
                </a:ext>
              </a:extLst>
            </p:cNvPr>
            <p:cNvCxnSpPr/>
            <p:nvPr/>
          </p:nvCxnSpPr>
          <p:spPr>
            <a:xfrm>
              <a:off x="10281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78A5D49-542B-4DE4-8342-5A05D12664F4}"/>
                </a:ext>
              </a:extLst>
            </p:cNvPr>
            <p:cNvCxnSpPr/>
            <p:nvPr/>
          </p:nvCxnSpPr>
          <p:spPr>
            <a:xfrm>
              <a:off x="10728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E34C313-E659-4CC4-8DC9-5F8DAC24C3D0}"/>
                </a:ext>
              </a:extLst>
            </p:cNvPr>
            <p:cNvCxnSpPr/>
            <p:nvPr/>
          </p:nvCxnSpPr>
          <p:spPr>
            <a:xfrm>
              <a:off x="1800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F469EE-E542-44D6-9038-5CCFAF0051CB}"/>
                </a:ext>
              </a:extLst>
            </p:cNvPr>
            <p:cNvCxnSpPr/>
            <p:nvPr/>
          </p:nvCxnSpPr>
          <p:spPr>
            <a:xfrm>
              <a:off x="5371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2F3EFDA-40BE-44BA-A4AD-3E1E2835914E}"/>
                </a:ext>
              </a:extLst>
            </p:cNvPr>
            <p:cNvCxnSpPr/>
            <p:nvPr/>
          </p:nvCxnSpPr>
          <p:spPr>
            <a:xfrm>
              <a:off x="5817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3722A27-3D08-413E-BFBA-49B1E11E48F2}"/>
                </a:ext>
              </a:extLst>
            </p:cNvPr>
            <p:cNvCxnSpPr/>
            <p:nvPr/>
          </p:nvCxnSpPr>
          <p:spPr>
            <a:xfrm>
              <a:off x="6264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F6A3CEC-B11D-4E50-8708-FA64800FAC20}"/>
                </a:ext>
              </a:extLst>
            </p:cNvPr>
            <p:cNvCxnSpPr/>
            <p:nvPr/>
          </p:nvCxnSpPr>
          <p:spPr>
            <a:xfrm>
              <a:off x="7156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8AD2D1-DC50-47DD-8F4D-5488AC1858AF}"/>
                </a:ext>
              </a:extLst>
            </p:cNvPr>
            <p:cNvCxnSpPr/>
            <p:nvPr/>
          </p:nvCxnSpPr>
          <p:spPr>
            <a:xfrm>
              <a:off x="7603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8F7F386-8B29-4A43-8CC8-FE06BD0B8D11}"/>
                </a:ext>
              </a:extLst>
            </p:cNvPr>
            <p:cNvCxnSpPr/>
            <p:nvPr/>
          </p:nvCxnSpPr>
          <p:spPr>
            <a:xfrm>
              <a:off x="35856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E7DBEE4-5807-46C6-BCA1-78DE0DE1AFBE}"/>
                </a:ext>
              </a:extLst>
            </p:cNvPr>
            <p:cNvCxnSpPr/>
            <p:nvPr/>
          </p:nvCxnSpPr>
          <p:spPr>
            <a:xfrm>
              <a:off x="40320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6730CB8-5730-4147-8359-550B3F56344A}"/>
                </a:ext>
              </a:extLst>
            </p:cNvPr>
            <p:cNvCxnSpPr/>
            <p:nvPr/>
          </p:nvCxnSpPr>
          <p:spPr>
            <a:xfrm>
              <a:off x="4478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428EADE-3BBD-4BB2-B3F1-4EDE4014BFF5}"/>
                </a:ext>
              </a:extLst>
            </p:cNvPr>
            <p:cNvCxnSpPr/>
            <p:nvPr/>
          </p:nvCxnSpPr>
          <p:spPr>
            <a:xfrm>
              <a:off x="4924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C195154-5562-481E-B90D-989F7ABF0734}"/>
                </a:ext>
              </a:extLst>
            </p:cNvPr>
            <p:cNvCxnSpPr/>
            <p:nvPr/>
          </p:nvCxnSpPr>
          <p:spPr>
            <a:xfrm>
              <a:off x="22464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2C020F7-2144-4DA6-BA35-A55E4733DE7D}"/>
                </a:ext>
              </a:extLst>
            </p:cNvPr>
            <p:cNvCxnSpPr/>
            <p:nvPr/>
          </p:nvCxnSpPr>
          <p:spPr>
            <a:xfrm>
              <a:off x="26928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B385652-74E9-4816-84C4-A1CCE1323D6D}"/>
                </a:ext>
              </a:extLst>
            </p:cNvPr>
            <p:cNvCxnSpPr/>
            <p:nvPr/>
          </p:nvCxnSpPr>
          <p:spPr>
            <a:xfrm>
              <a:off x="3139200" y="-19050"/>
              <a:ext cx="0" cy="685800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FAB470-188D-4ACB-8E93-83AA323F3C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83600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4819490-CED7-40D2-9EA5-1496B70113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6390473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F01F199-7276-492D-A5CA-F75A0E0186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942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5477CE-73E8-4678-AD88-16AF0C3B9C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496792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8095414-8FDD-4FB6-B834-2544E26722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39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1D32F6B-1420-468F-94A5-0AD104DCB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85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04DE965-9F2D-48F8-92AD-95AAE6D33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032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5895F55-603C-4066-89F0-1A143AF33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371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19334C7-0107-4EFC-8D5C-FCA7F84A8A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2817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1FC669E-C70E-42A6-B160-BE1C30D65C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2641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7BB0FFF-0D01-404F-A6CF-AEEC3D42F0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710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3139B46-9FD4-4141-A53E-2B8659DF5B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156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05EE3FC-96FB-4798-B96E-739635870C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46033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D88627C-FE44-444D-A1AE-D7C020419B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50497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E053B0A-E720-4104-B2AF-1DA529F31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4785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9576BEE-0F7A-4E55-9781-896CDFE695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1924950"/>
              <a:ext cx="12192000" cy="0"/>
            </a:xfrm>
            <a:prstGeom prst="line">
              <a:avLst/>
            </a:prstGeom>
            <a:ln>
              <a:solidFill>
                <a:srgbClr val="FF000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C9772700-E970-410D-B12F-2647C9D7A151}"/>
              </a:ext>
            </a:extLst>
          </p:cNvPr>
          <p:cNvSpPr/>
          <p:nvPr/>
        </p:nvSpPr>
        <p:spPr>
          <a:xfrm>
            <a:off x="56559" y="51518"/>
            <a:ext cx="12079318" cy="6756482"/>
          </a:xfrm>
          <a:prstGeom prst="rect">
            <a:avLst/>
          </a:prstGeom>
          <a:noFill/>
          <a:ln w="1047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3F69AA70-B91C-4037-A94C-F7B309E6A83F}"/>
              </a:ext>
            </a:extLst>
          </p:cNvPr>
          <p:cNvGrpSpPr/>
          <p:nvPr/>
        </p:nvGrpSpPr>
        <p:grpSpPr>
          <a:xfrm>
            <a:off x="221736" y="369062"/>
            <a:ext cx="4131865" cy="817087"/>
            <a:chOff x="255525" y="372323"/>
            <a:chExt cx="2831178" cy="1134018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C1B00850-7EE2-4024-8AD9-8DADE45AF98D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75DF88C-8124-4A59-93A4-D73F65616F47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0.7 + 0.05 = </a:t>
              </a: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82820F8-9C2F-4DCB-8EA9-EFA60AF56E61}"/>
              </a:ext>
            </a:extLst>
          </p:cNvPr>
          <p:cNvSpPr/>
          <p:nvPr/>
        </p:nvSpPr>
        <p:spPr>
          <a:xfrm>
            <a:off x="2718565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CCD91B2-9F89-4845-A34D-993EAF2C8CAF}"/>
              </a:ext>
            </a:extLst>
          </p:cNvPr>
          <p:cNvSpPr txBox="1"/>
          <p:nvPr/>
        </p:nvSpPr>
        <p:spPr>
          <a:xfrm>
            <a:off x="2887826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0.75</a:t>
            </a: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2CDE7BB-6E3B-4560-90E2-ECFC0109E054}"/>
              </a:ext>
            </a:extLst>
          </p:cNvPr>
          <p:cNvGrpSpPr/>
          <p:nvPr/>
        </p:nvGrpSpPr>
        <p:grpSpPr>
          <a:xfrm>
            <a:off x="6275385" y="369062"/>
            <a:ext cx="4131865" cy="817087"/>
            <a:chOff x="255525" y="372323"/>
            <a:chExt cx="2831178" cy="1134018"/>
          </a:xfrm>
        </p:grpSpPr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426D14D3-61DA-4601-8618-F6F91FCAD2C2}"/>
                </a:ext>
              </a:extLst>
            </p:cNvPr>
            <p:cNvSpPr/>
            <p:nvPr/>
          </p:nvSpPr>
          <p:spPr>
            <a:xfrm>
              <a:off x="255525" y="372323"/>
              <a:ext cx="2831178" cy="11340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B4C68E12-FCCA-4CDE-9613-BF5D802EE39A}"/>
                </a:ext>
              </a:extLst>
            </p:cNvPr>
            <p:cNvSpPr txBox="1"/>
            <p:nvPr/>
          </p:nvSpPr>
          <p:spPr>
            <a:xfrm>
              <a:off x="308455" y="485388"/>
              <a:ext cx="1688440" cy="8970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>
                  <a:latin typeface="Calibri" panose="020F0502020204030204" pitchFamily="34" charset="0"/>
                  <a:ea typeface="Cambria Math" panose="02040503050406030204" pitchFamily="18" charset="0"/>
                </a:rPr>
                <a:t>0.3 + 0.08 = </a:t>
              </a:r>
            </a:p>
          </p:txBody>
        </p:sp>
      </p:grp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64A6296-648B-4EF0-BF8A-63922FFADD70}"/>
              </a:ext>
            </a:extLst>
          </p:cNvPr>
          <p:cNvSpPr/>
          <p:nvPr/>
        </p:nvSpPr>
        <p:spPr>
          <a:xfrm>
            <a:off x="8772214" y="492076"/>
            <a:ext cx="1475971" cy="5759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F82F0D45-6B47-4F16-BBF3-216540C9BB45}"/>
              </a:ext>
            </a:extLst>
          </p:cNvPr>
          <p:cNvSpPr txBox="1"/>
          <p:nvPr/>
        </p:nvSpPr>
        <p:spPr>
          <a:xfrm>
            <a:off x="8941475" y="476413"/>
            <a:ext cx="1732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Black" panose="020B0A04020102020204" pitchFamily="34" charset="0"/>
                <a:ea typeface="Cambria Math" panose="02040503050406030204" pitchFamily="18" charset="0"/>
              </a:rPr>
              <a:t>0.38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B6E2190E-D880-4DC9-BCBD-2D46C191F8A8}"/>
              </a:ext>
            </a:extLst>
          </p:cNvPr>
          <p:cNvSpPr txBox="1"/>
          <p:nvPr/>
        </p:nvSpPr>
        <p:spPr>
          <a:xfrm>
            <a:off x="921046" y="1769973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0.7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7963FCAF-5AB4-472E-8C7C-1E05EB0D93B3}"/>
              </a:ext>
            </a:extLst>
          </p:cNvPr>
          <p:cNvSpPr txBox="1"/>
          <p:nvPr/>
        </p:nvSpPr>
        <p:spPr>
          <a:xfrm>
            <a:off x="911155" y="2207107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0.0 5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234320CF-F0F5-4B09-B26C-6BBEA98E744C}"/>
              </a:ext>
            </a:extLst>
          </p:cNvPr>
          <p:cNvCxnSpPr>
            <a:cxnSpLocks/>
          </p:cNvCxnSpPr>
          <p:nvPr/>
        </p:nvCxnSpPr>
        <p:spPr>
          <a:xfrm>
            <a:off x="486408" y="2718183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9697BF27-F98A-4CDC-A698-AF17A9736DBE}"/>
              </a:ext>
            </a:extLst>
          </p:cNvPr>
          <p:cNvCxnSpPr>
            <a:cxnSpLocks/>
          </p:cNvCxnSpPr>
          <p:nvPr/>
        </p:nvCxnSpPr>
        <p:spPr>
          <a:xfrm>
            <a:off x="486408" y="3167188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4BF39686-D243-410A-8F73-51FC62EFF693}"/>
              </a:ext>
            </a:extLst>
          </p:cNvPr>
          <p:cNvSpPr txBox="1"/>
          <p:nvPr/>
        </p:nvSpPr>
        <p:spPr>
          <a:xfrm>
            <a:off x="493845" y="2216090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121DD5F6-5E54-49BC-A242-C8B6D89DE9A8}"/>
              </a:ext>
            </a:extLst>
          </p:cNvPr>
          <p:cNvSpPr txBox="1"/>
          <p:nvPr/>
        </p:nvSpPr>
        <p:spPr>
          <a:xfrm>
            <a:off x="1802733" y="1767027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27898B75-3253-45D9-8FB8-1316B81BEAEB}"/>
              </a:ext>
            </a:extLst>
          </p:cNvPr>
          <p:cNvSpPr txBox="1"/>
          <p:nvPr/>
        </p:nvSpPr>
        <p:spPr>
          <a:xfrm>
            <a:off x="1216020" y="264237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F3D14C4E-6258-4C05-84F6-8A1B490C2119}"/>
              </a:ext>
            </a:extLst>
          </p:cNvPr>
          <p:cNvSpPr txBox="1"/>
          <p:nvPr/>
        </p:nvSpPr>
        <p:spPr>
          <a:xfrm>
            <a:off x="1810931" y="2642370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3E937E49-D794-4BF0-AC75-0282D57FF517}"/>
              </a:ext>
            </a:extLst>
          </p:cNvPr>
          <p:cNvSpPr txBox="1"/>
          <p:nvPr/>
        </p:nvSpPr>
        <p:spPr>
          <a:xfrm>
            <a:off x="1392834" y="2639425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CA0A9C71-E536-4E95-ADC0-A1F1261184BC}"/>
              </a:ext>
            </a:extLst>
          </p:cNvPr>
          <p:cNvSpPr txBox="1"/>
          <p:nvPr/>
        </p:nvSpPr>
        <p:spPr>
          <a:xfrm>
            <a:off x="894596" y="2646087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4819B4DF-3F6C-4C90-AA8C-D5C1AE7E284D}"/>
              </a:ext>
            </a:extLst>
          </p:cNvPr>
          <p:cNvSpPr txBox="1"/>
          <p:nvPr/>
        </p:nvSpPr>
        <p:spPr>
          <a:xfrm>
            <a:off x="6718930" y="1753931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0.3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8FBE705-5A10-4C1D-B2B6-8D8B86C331FD}"/>
              </a:ext>
            </a:extLst>
          </p:cNvPr>
          <p:cNvSpPr txBox="1"/>
          <p:nvPr/>
        </p:nvSpPr>
        <p:spPr>
          <a:xfrm>
            <a:off x="6709039" y="2191065"/>
            <a:ext cx="18363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0.0 8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991E2BE1-9DC2-4B1B-B89D-B110D802ACE4}"/>
              </a:ext>
            </a:extLst>
          </p:cNvPr>
          <p:cNvCxnSpPr>
            <a:cxnSpLocks/>
          </p:cNvCxnSpPr>
          <p:nvPr/>
        </p:nvCxnSpPr>
        <p:spPr>
          <a:xfrm>
            <a:off x="6284292" y="2702141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B4FE13F6-B904-4C2B-A2B2-25D07D6B948D}"/>
              </a:ext>
            </a:extLst>
          </p:cNvPr>
          <p:cNvCxnSpPr>
            <a:cxnSpLocks/>
          </p:cNvCxnSpPr>
          <p:nvPr/>
        </p:nvCxnSpPr>
        <p:spPr>
          <a:xfrm>
            <a:off x="6284292" y="3151146"/>
            <a:ext cx="1782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888A4084-F1B6-4912-97FA-1783E6A8A9CD}"/>
              </a:ext>
            </a:extLst>
          </p:cNvPr>
          <p:cNvSpPr txBox="1"/>
          <p:nvPr/>
        </p:nvSpPr>
        <p:spPr>
          <a:xfrm>
            <a:off x="6291729" y="2200048"/>
            <a:ext cx="519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0348422-CB6C-45B1-8089-A97AE42D550B}"/>
              </a:ext>
            </a:extLst>
          </p:cNvPr>
          <p:cNvSpPr txBox="1"/>
          <p:nvPr/>
        </p:nvSpPr>
        <p:spPr>
          <a:xfrm>
            <a:off x="7600617" y="1750985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06BE332D-4AFA-4399-AFAF-5963DE14A9D3}"/>
              </a:ext>
            </a:extLst>
          </p:cNvPr>
          <p:cNvSpPr txBox="1"/>
          <p:nvPr/>
        </p:nvSpPr>
        <p:spPr>
          <a:xfrm>
            <a:off x="7013904" y="262632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9BE271E-D91E-43DD-B53C-F11DDC906342}"/>
              </a:ext>
            </a:extLst>
          </p:cNvPr>
          <p:cNvSpPr txBox="1"/>
          <p:nvPr/>
        </p:nvSpPr>
        <p:spPr>
          <a:xfrm>
            <a:off x="7608815" y="2626328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EE26AC62-334C-4406-9B1C-9A4E41CD2C79}"/>
              </a:ext>
            </a:extLst>
          </p:cNvPr>
          <p:cNvSpPr txBox="1"/>
          <p:nvPr/>
        </p:nvSpPr>
        <p:spPr>
          <a:xfrm>
            <a:off x="7190718" y="2623383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351BBAFA-EFC4-486A-A79D-4C7C641E19A1}"/>
              </a:ext>
            </a:extLst>
          </p:cNvPr>
          <p:cNvSpPr txBox="1"/>
          <p:nvPr/>
        </p:nvSpPr>
        <p:spPr>
          <a:xfrm>
            <a:off x="6692480" y="2630045"/>
            <a:ext cx="51909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>
                <a:latin typeface="Arial Black" panose="020B0A040201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476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260" grpId="0"/>
      <p:bldP spid="314" grpId="0"/>
      <p:bldP spid="315" grpId="0"/>
      <p:bldP spid="318" grpId="0"/>
      <p:bldP spid="319" grpId="0"/>
      <p:bldP spid="320" grpId="0"/>
      <p:bldP spid="321" grpId="0"/>
      <p:bldP spid="322" grpId="0"/>
      <p:bldP spid="323" grpId="0"/>
      <p:bldP spid="325" grpId="0"/>
      <p:bldP spid="326" grpId="0"/>
      <p:bldP spid="329" grpId="0"/>
      <p:bldP spid="330" grpId="0"/>
      <p:bldP spid="331" grpId="0"/>
      <p:bldP spid="332" grpId="0"/>
      <p:bldP spid="333" grpId="0"/>
      <p:bldP spid="3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F40EC-7EC3-4EC5-A6B3-659C9C47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hlinkClick r:id="rId2"/>
              </a:rPr>
              <a:t>Subtract tenths and hundredths in decimal form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94278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607</Words>
  <Application>Microsoft Office PowerPoint</Application>
  <PresentationFormat>Widescreen</PresentationFormat>
  <Paragraphs>368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Recognise tenths and hundredths</vt:lpstr>
      <vt:lpstr>PowerPoint Presentation</vt:lpstr>
      <vt:lpstr>PowerPoint Presentation</vt:lpstr>
      <vt:lpstr>PowerPoint Presentation</vt:lpstr>
      <vt:lpstr>PowerPoint Presentation</vt:lpstr>
      <vt:lpstr>Add tenths and hundredths in decimal form</vt:lpstr>
      <vt:lpstr>PowerPoint Presentation</vt:lpstr>
      <vt:lpstr>PowerPoint Presentation</vt:lpstr>
      <vt:lpstr>Subtract tenths and hundredths in decimal form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Recognise pairs of fractions that add up to 1</dc:title>
  <dc:creator>Mr S. Rigelsford</dc:creator>
  <cp:lastModifiedBy>Tricia Baker</cp:lastModifiedBy>
  <cp:revision>49</cp:revision>
  <dcterms:created xsi:type="dcterms:W3CDTF">2019-12-18T13:23:18Z</dcterms:created>
  <dcterms:modified xsi:type="dcterms:W3CDTF">2020-06-03T08:49:25Z</dcterms:modified>
</cp:coreProperties>
</file>