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1CFE-68FF-4669-8D70-E78FE210D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37E80-1D87-4A73-9D97-D49FBA6F6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3CFCE-BBA6-40BA-BF05-8B79A1E2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67C82-17CB-466B-8CDD-6AAE429B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FCF98-8852-4F20-AD1F-701AD355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A659-B641-4BC7-A3C2-2E980D7A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CA707-0589-41EC-825B-73930DBB5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FD6D4-55A5-43D1-BD55-6DB94496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2B18-3A1D-4E38-BFE8-3A9F5A37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351E-0E1D-4573-9F6B-E29BFAA2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9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E5197-64D3-4589-BEB0-5C1E5EA37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DC819-D5FC-4EFB-8F0E-6F7C41E95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F3D25-193F-4A7A-ABD4-CC32B250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A17B2-7400-46E0-A7D7-93F86A41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64E25-F8BD-461C-8867-BA21A102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5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9141-5145-4E37-BB22-F39163D1A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D724-CB35-47E3-9546-1994382EC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A8140-61AD-429D-AE39-DC520092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91BBC-10E6-4BD9-A4FE-9545409B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C8AB4-9E6B-4070-BE81-04F92C6D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36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7701C-0CD8-48B6-9456-CCEDFE835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119C7-9D5E-48CF-8709-E73977B33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B82AB-23A6-42E5-AD07-5DFF909C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E947D-A512-4B5D-A5D6-62184166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5090-97C6-4AE7-AC05-39D1FF87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6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7AD8-C577-4D73-BAF3-298A5DD0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1C59-ADB1-4BD1-9A8C-5FC436170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3A060-CD42-450B-959C-FB47FA726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9789A-06CE-47CE-9C4F-A339DF42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6C746-BCB6-4B36-8CD9-A4F75B99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66657-6507-41C8-98AF-E0D238CD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8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5FF9-0364-4CC2-9FF5-9DA03CB9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829D9-4861-46DB-8A81-38A3D81FA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18B07-1D56-4BF2-914A-E19AB9D0A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37FDF-1026-4FBC-AA9B-534F9B1BD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8B95E-6464-4411-A66B-E86BBDFA9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DC076-089A-41FF-B5B3-AF78FA90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3878D-24EA-4511-AB67-8D9AE74F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7D0CDD-2592-43C1-B19B-FB227CCA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F58C-557E-40B2-8D9F-0C9E532A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2544C-5902-4A2F-8BED-CE39DEF0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7602B-E713-421D-B9BA-47132679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C5915-092B-44AF-A22C-DC9B4A0A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14588-8B77-48D2-89A4-90C2504CC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CD53C-C7F4-4002-9829-76348C4B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283D3-E1C9-4E9A-A87E-6D5B2A54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78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A3F2-9159-47FE-976D-A1918B7A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902EB-39E2-4768-A2F8-73A305C26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F09F1-6F26-44A1-87E8-D5A848894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490C7-9E8E-4735-BD44-857F7BF9D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7FE32-4E18-43A0-876B-ADC81AA5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D01D0-A337-4F0A-97A3-B2052686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4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4317-1A25-407A-A6DD-1D41B7199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EA933-67C1-466D-BE0F-9329D5FDF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589B5-A797-4D40-B8E3-904682BCE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5EADC-B691-4BD9-A514-E28A6628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A76D-077F-4402-AA8A-22A0EE88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B0E67-AFAB-4916-9663-D60DD81B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84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949A01-6A20-42F8-B675-E711D300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76134-B80E-43C2-B854-ECD4C2F4F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0DD28-2F3C-423A-8599-C3D2B924E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75EA3-7EB4-431F-8F64-C50587C57EC5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FE429-47EB-4459-AD30-EC3695BFA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23BC6-0887-4ABD-B1FE-6D9AE79C8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62D0-95D5-45C2-B30F-76BBC24C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45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1637-EB4A-4B8B-B660-2B27EF6B1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Exciting Write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05968-849D-41A8-805A-BEAC1CB2B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3059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few things to remember:</a:t>
            </a:r>
          </a:p>
          <a:p>
            <a:r>
              <a:rPr lang="en-US" dirty="0"/>
              <a:t>Capital letters and full stops.</a:t>
            </a:r>
          </a:p>
          <a:p>
            <a:r>
              <a:rPr lang="en-US" dirty="0"/>
              <a:t>A new paragraph for a new time, place or character in the story.</a:t>
            </a:r>
          </a:p>
          <a:p>
            <a:r>
              <a:rPr lang="en-US" dirty="0"/>
              <a:t>Sentences that have conjunctions, adjectives and well chosen verbs to add detail.</a:t>
            </a:r>
          </a:p>
          <a:p>
            <a:r>
              <a:rPr lang="en-US" dirty="0"/>
              <a:t>Speech marks around the words when </a:t>
            </a:r>
            <a:r>
              <a:rPr lang="en-US"/>
              <a:t>someone speaks.  </a:t>
            </a:r>
            <a:endParaRPr lang="en-US" dirty="0"/>
          </a:p>
          <a:p>
            <a:r>
              <a:rPr lang="en-US" dirty="0"/>
              <a:t>Try and do your write for about half an hour.</a:t>
            </a:r>
          </a:p>
        </p:txBody>
      </p:sp>
    </p:spTree>
    <p:extLst>
      <p:ext uri="{BB962C8B-B14F-4D97-AF65-F5344CB8AC3E}">
        <p14:creationId xmlns:p14="http://schemas.microsoft.com/office/powerpoint/2010/main" val="181783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E3E8ED-A4BD-4FD6-8442-B12C9108E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737" y="0"/>
            <a:ext cx="9106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62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Exciting Write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Exciting Write</dc:title>
  <dc:creator>Alex Pearce</dc:creator>
  <cp:lastModifiedBy>Alex Pearce</cp:lastModifiedBy>
  <cp:revision>2</cp:revision>
  <dcterms:created xsi:type="dcterms:W3CDTF">2020-03-27T20:10:37Z</dcterms:created>
  <dcterms:modified xsi:type="dcterms:W3CDTF">2020-03-27T20:16:21Z</dcterms:modified>
</cp:coreProperties>
</file>