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86" d="100"/>
          <a:sy n="86" d="100"/>
        </p:scale>
        <p:origin x="138"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E871CFE-68FF-4669-8D70-E78FE210D5B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 xmlns:a16="http://schemas.microsoft.com/office/drawing/2014/main" id="{20D37E80-1D87-4A73-9D97-D49FBA6F68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 xmlns:a16="http://schemas.microsoft.com/office/drawing/2014/main" id="{D653CFCE-BBA6-40BA-BF05-8B79A1E2C27D}"/>
              </a:ext>
            </a:extLst>
          </p:cNvPr>
          <p:cNvSpPr>
            <a:spLocks noGrp="1"/>
          </p:cNvSpPr>
          <p:nvPr>
            <p:ph type="dt" sz="half" idx="10"/>
          </p:nvPr>
        </p:nvSpPr>
        <p:spPr/>
        <p:txBody>
          <a:bodyPr/>
          <a:lstStyle/>
          <a:p>
            <a:fld id="{B1775EA3-7EB4-431F-8F64-C50587C57EC5}" type="datetimeFigureOut">
              <a:rPr lang="en-GB" smtClean="0"/>
              <a:t>17/04/2020</a:t>
            </a:fld>
            <a:endParaRPr lang="en-GB"/>
          </a:p>
        </p:txBody>
      </p:sp>
      <p:sp>
        <p:nvSpPr>
          <p:cNvPr id="5" name="Footer Placeholder 4">
            <a:extLst>
              <a:ext uri="{FF2B5EF4-FFF2-40B4-BE49-F238E27FC236}">
                <a16:creationId xmlns="" xmlns:a16="http://schemas.microsoft.com/office/drawing/2014/main" id="{1BC67C82-17CB-466B-8CDD-6AAE429BD6F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34BFCF98-8852-4F20-AD1F-701AD355D484}"/>
              </a:ext>
            </a:extLst>
          </p:cNvPr>
          <p:cNvSpPr>
            <a:spLocks noGrp="1"/>
          </p:cNvSpPr>
          <p:nvPr>
            <p:ph type="sldNum" sz="quarter" idx="12"/>
          </p:nvPr>
        </p:nvSpPr>
        <p:spPr/>
        <p:txBody>
          <a:bodyPr/>
          <a:lstStyle/>
          <a:p>
            <a:fld id="{461762D0-95D5-45C2-B30F-76BBC24CC8FA}" type="slidenum">
              <a:rPr lang="en-GB" smtClean="0"/>
              <a:t>‹#›</a:t>
            </a:fld>
            <a:endParaRPr lang="en-GB"/>
          </a:p>
        </p:txBody>
      </p:sp>
    </p:spTree>
    <p:extLst>
      <p:ext uri="{BB962C8B-B14F-4D97-AF65-F5344CB8AC3E}">
        <p14:creationId xmlns:p14="http://schemas.microsoft.com/office/powerpoint/2010/main" val="409783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5BCA659-B641-4BC7-A3C2-2E980D7A40D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013CA707-0589-41EC-825B-73930DBB55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1C1FD6D4-55A5-43D1-BD55-6DB944964888}"/>
              </a:ext>
            </a:extLst>
          </p:cNvPr>
          <p:cNvSpPr>
            <a:spLocks noGrp="1"/>
          </p:cNvSpPr>
          <p:nvPr>
            <p:ph type="dt" sz="half" idx="10"/>
          </p:nvPr>
        </p:nvSpPr>
        <p:spPr/>
        <p:txBody>
          <a:bodyPr/>
          <a:lstStyle/>
          <a:p>
            <a:fld id="{B1775EA3-7EB4-431F-8F64-C50587C57EC5}" type="datetimeFigureOut">
              <a:rPr lang="en-GB" smtClean="0"/>
              <a:t>17/04/2020</a:t>
            </a:fld>
            <a:endParaRPr lang="en-GB"/>
          </a:p>
        </p:txBody>
      </p:sp>
      <p:sp>
        <p:nvSpPr>
          <p:cNvPr id="5" name="Footer Placeholder 4">
            <a:extLst>
              <a:ext uri="{FF2B5EF4-FFF2-40B4-BE49-F238E27FC236}">
                <a16:creationId xmlns="" xmlns:a16="http://schemas.microsoft.com/office/drawing/2014/main" id="{837E2B18-3A1D-4E38-BFE8-3A9F5A373C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226E351E-0E1D-4573-9F6B-E29BFAA2BBB3}"/>
              </a:ext>
            </a:extLst>
          </p:cNvPr>
          <p:cNvSpPr>
            <a:spLocks noGrp="1"/>
          </p:cNvSpPr>
          <p:nvPr>
            <p:ph type="sldNum" sz="quarter" idx="12"/>
          </p:nvPr>
        </p:nvSpPr>
        <p:spPr/>
        <p:txBody>
          <a:bodyPr/>
          <a:lstStyle/>
          <a:p>
            <a:fld id="{461762D0-95D5-45C2-B30F-76BBC24CC8FA}" type="slidenum">
              <a:rPr lang="en-GB" smtClean="0"/>
              <a:t>‹#›</a:t>
            </a:fld>
            <a:endParaRPr lang="en-GB"/>
          </a:p>
        </p:txBody>
      </p:sp>
    </p:spTree>
    <p:extLst>
      <p:ext uri="{BB962C8B-B14F-4D97-AF65-F5344CB8AC3E}">
        <p14:creationId xmlns:p14="http://schemas.microsoft.com/office/powerpoint/2010/main" val="3175192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4FCE5197-64D3-4589-BEB0-5C1E5EA37A5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852DC819-D5FC-4EFB-8F0E-6F7C41E951F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047F3D25-193F-4A7A-ABD4-CC32B2502916}"/>
              </a:ext>
            </a:extLst>
          </p:cNvPr>
          <p:cNvSpPr>
            <a:spLocks noGrp="1"/>
          </p:cNvSpPr>
          <p:nvPr>
            <p:ph type="dt" sz="half" idx="10"/>
          </p:nvPr>
        </p:nvSpPr>
        <p:spPr/>
        <p:txBody>
          <a:bodyPr/>
          <a:lstStyle/>
          <a:p>
            <a:fld id="{B1775EA3-7EB4-431F-8F64-C50587C57EC5}" type="datetimeFigureOut">
              <a:rPr lang="en-GB" smtClean="0"/>
              <a:t>17/04/2020</a:t>
            </a:fld>
            <a:endParaRPr lang="en-GB"/>
          </a:p>
        </p:txBody>
      </p:sp>
      <p:sp>
        <p:nvSpPr>
          <p:cNvPr id="5" name="Footer Placeholder 4">
            <a:extLst>
              <a:ext uri="{FF2B5EF4-FFF2-40B4-BE49-F238E27FC236}">
                <a16:creationId xmlns="" xmlns:a16="http://schemas.microsoft.com/office/drawing/2014/main" id="{F4BA17B2-7400-46E0-A7D7-93F86A415F0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82164E25-F8BD-461C-8867-BA21A1023AAE}"/>
              </a:ext>
            </a:extLst>
          </p:cNvPr>
          <p:cNvSpPr>
            <a:spLocks noGrp="1"/>
          </p:cNvSpPr>
          <p:nvPr>
            <p:ph type="sldNum" sz="quarter" idx="12"/>
          </p:nvPr>
        </p:nvSpPr>
        <p:spPr/>
        <p:txBody>
          <a:bodyPr/>
          <a:lstStyle/>
          <a:p>
            <a:fld id="{461762D0-95D5-45C2-B30F-76BBC24CC8FA}" type="slidenum">
              <a:rPr lang="en-GB" smtClean="0"/>
              <a:t>‹#›</a:t>
            </a:fld>
            <a:endParaRPr lang="en-GB"/>
          </a:p>
        </p:txBody>
      </p:sp>
    </p:spTree>
    <p:extLst>
      <p:ext uri="{BB962C8B-B14F-4D97-AF65-F5344CB8AC3E}">
        <p14:creationId xmlns:p14="http://schemas.microsoft.com/office/powerpoint/2010/main" val="3575451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36B9141-5145-4E37-BB22-F39163D1A9D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7667D724-CB35-47E3-9546-1994382EC4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344A8140-61AD-429D-AE39-DC5200927E3C}"/>
              </a:ext>
            </a:extLst>
          </p:cNvPr>
          <p:cNvSpPr>
            <a:spLocks noGrp="1"/>
          </p:cNvSpPr>
          <p:nvPr>
            <p:ph type="dt" sz="half" idx="10"/>
          </p:nvPr>
        </p:nvSpPr>
        <p:spPr/>
        <p:txBody>
          <a:bodyPr/>
          <a:lstStyle/>
          <a:p>
            <a:fld id="{B1775EA3-7EB4-431F-8F64-C50587C57EC5}" type="datetimeFigureOut">
              <a:rPr lang="en-GB" smtClean="0"/>
              <a:t>17/04/2020</a:t>
            </a:fld>
            <a:endParaRPr lang="en-GB"/>
          </a:p>
        </p:txBody>
      </p:sp>
      <p:sp>
        <p:nvSpPr>
          <p:cNvPr id="5" name="Footer Placeholder 4">
            <a:extLst>
              <a:ext uri="{FF2B5EF4-FFF2-40B4-BE49-F238E27FC236}">
                <a16:creationId xmlns="" xmlns:a16="http://schemas.microsoft.com/office/drawing/2014/main" id="{7A791BBC-10E6-4BD9-A4FE-9545409B67E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0A1C8AB4-9E6B-4070-BE81-04F92C6D9F89}"/>
              </a:ext>
            </a:extLst>
          </p:cNvPr>
          <p:cNvSpPr>
            <a:spLocks noGrp="1"/>
          </p:cNvSpPr>
          <p:nvPr>
            <p:ph type="sldNum" sz="quarter" idx="12"/>
          </p:nvPr>
        </p:nvSpPr>
        <p:spPr/>
        <p:txBody>
          <a:bodyPr/>
          <a:lstStyle/>
          <a:p>
            <a:fld id="{461762D0-95D5-45C2-B30F-76BBC24CC8FA}" type="slidenum">
              <a:rPr lang="en-GB" smtClean="0"/>
              <a:t>‹#›</a:t>
            </a:fld>
            <a:endParaRPr lang="en-GB"/>
          </a:p>
        </p:txBody>
      </p:sp>
    </p:spTree>
    <p:extLst>
      <p:ext uri="{BB962C8B-B14F-4D97-AF65-F5344CB8AC3E}">
        <p14:creationId xmlns:p14="http://schemas.microsoft.com/office/powerpoint/2010/main" val="2497363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827701C-0CD8-48B6-9456-CCEDFE8353E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 xmlns:a16="http://schemas.microsoft.com/office/drawing/2014/main" id="{82A119C7-9D5E-48CF-8709-E73977B33B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F3FB82AB-23A6-42E5-AD07-5DFF909C2BF0}"/>
              </a:ext>
            </a:extLst>
          </p:cNvPr>
          <p:cNvSpPr>
            <a:spLocks noGrp="1"/>
          </p:cNvSpPr>
          <p:nvPr>
            <p:ph type="dt" sz="half" idx="10"/>
          </p:nvPr>
        </p:nvSpPr>
        <p:spPr/>
        <p:txBody>
          <a:bodyPr/>
          <a:lstStyle/>
          <a:p>
            <a:fld id="{B1775EA3-7EB4-431F-8F64-C50587C57EC5}" type="datetimeFigureOut">
              <a:rPr lang="en-GB" smtClean="0"/>
              <a:t>17/04/2020</a:t>
            </a:fld>
            <a:endParaRPr lang="en-GB"/>
          </a:p>
        </p:txBody>
      </p:sp>
      <p:sp>
        <p:nvSpPr>
          <p:cNvPr id="5" name="Footer Placeholder 4">
            <a:extLst>
              <a:ext uri="{FF2B5EF4-FFF2-40B4-BE49-F238E27FC236}">
                <a16:creationId xmlns="" xmlns:a16="http://schemas.microsoft.com/office/drawing/2014/main" id="{72BE947D-A512-4B5D-A5D6-62184166CCC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F6C05090-97C6-4AE7-AC05-39D1FF874D0C}"/>
              </a:ext>
            </a:extLst>
          </p:cNvPr>
          <p:cNvSpPr>
            <a:spLocks noGrp="1"/>
          </p:cNvSpPr>
          <p:nvPr>
            <p:ph type="sldNum" sz="quarter" idx="12"/>
          </p:nvPr>
        </p:nvSpPr>
        <p:spPr/>
        <p:txBody>
          <a:bodyPr/>
          <a:lstStyle/>
          <a:p>
            <a:fld id="{461762D0-95D5-45C2-B30F-76BBC24CC8FA}" type="slidenum">
              <a:rPr lang="en-GB" smtClean="0"/>
              <a:t>‹#›</a:t>
            </a:fld>
            <a:endParaRPr lang="en-GB"/>
          </a:p>
        </p:txBody>
      </p:sp>
    </p:spTree>
    <p:extLst>
      <p:ext uri="{BB962C8B-B14F-4D97-AF65-F5344CB8AC3E}">
        <p14:creationId xmlns:p14="http://schemas.microsoft.com/office/powerpoint/2010/main" val="2939463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EBF7AD8-C577-4D73-BAF3-298A5DD016D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D6DD1C59-ADB1-4BD1-9A8C-5FC4361708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 xmlns:a16="http://schemas.microsoft.com/office/drawing/2014/main" id="{ABA3A060-CD42-450B-959C-FB47FA72627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 xmlns:a16="http://schemas.microsoft.com/office/drawing/2014/main" id="{7439789A-06CE-47CE-9C4F-A339DF426709}"/>
              </a:ext>
            </a:extLst>
          </p:cNvPr>
          <p:cNvSpPr>
            <a:spLocks noGrp="1"/>
          </p:cNvSpPr>
          <p:nvPr>
            <p:ph type="dt" sz="half" idx="10"/>
          </p:nvPr>
        </p:nvSpPr>
        <p:spPr/>
        <p:txBody>
          <a:bodyPr/>
          <a:lstStyle/>
          <a:p>
            <a:fld id="{B1775EA3-7EB4-431F-8F64-C50587C57EC5}" type="datetimeFigureOut">
              <a:rPr lang="en-GB" smtClean="0"/>
              <a:t>17/04/2020</a:t>
            </a:fld>
            <a:endParaRPr lang="en-GB"/>
          </a:p>
        </p:txBody>
      </p:sp>
      <p:sp>
        <p:nvSpPr>
          <p:cNvPr id="6" name="Footer Placeholder 5">
            <a:extLst>
              <a:ext uri="{FF2B5EF4-FFF2-40B4-BE49-F238E27FC236}">
                <a16:creationId xmlns="" xmlns:a16="http://schemas.microsoft.com/office/drawing/2014/main" id="{68A6C746-BCB6-4B36-8CD9-A4F75B996A6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9BF66657-6507-41C8-98AF-E0D238CD3A39}"/>
              </a:ext>
            </a:extLst>
          </p:cNvPr>
          <p:cNvSpPr>
            <a:spLocks noGrp="1"/>
          </p:cNvSpPr>
          <p:nvPr>
            <p:ph type="sldNum" sz="quarter" idx="12"/>
          </p:nvPr>
        </p:nvSpPr>
        <p:spPr/>
        <p:txBody>
          <a:bodyPr/>
          <a:lstStyle/>
          <a:p>
            <a:fld id="{461762D0-95D5-45C2-B30F-76BBC24CC8FA}" type="slidenum">
              <a:rPr lang="en-GB" smtClean="0"/>
              <a:t>‹#›</a:t>
            </a:fld>
            <a:endParaRPr lang="en-GB"/>
          </a:p>
        </p:txBody>
      </p:sp>
    </p:spTree>
    <p:extLst>
      <p:ext uri="{BB962C8B-B14F-4D97-AF65-F5344CB8AC3E}">
        <p14:creationId xmlns:p14="http://schemas.microsoft.com/office/powerpoint/2010/main" val="111288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4675FF9-0364-4CC2-9FF5-9DA03CB9323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04F829D9-4861-46DB-8A81-38A3D81FA9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9C718B07-1D56-4BF2-914A-E19AB9D0A4C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 xmlns:a16="http://schemas.microsoft.com/office/drawing/2014/main" id="{B1F37FDF-1026-4FBC-AA9B-534F9B1BD2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1898B95E-6464-4411-A66B-E86BBDFA916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 xmlns:a16="http://schemas.microsoft.com/office/drawing/2014/main" id="{67CDC076-089A-41FF-B5B3-AF78FA9023FB}"/>
              </a:ext>
            </a:extLst>
          </p:cNvPr>
          <p:cNvSpPr>
            <a:spLocks noGrp="1"/>
          </p:cNvSpPr>
          <p:nvPr>
            <p:ph type="dt" sz="half" idx="10"/>
          </p:nvPr>
        </p:nvSpPr>
        <p:spPr/>
        <p:txBody>
          <a:bodyPr/>
          <a:lstStyle/>
          <a:p>
            <a:fld id="{B1775EA3-7EB4-431F-8F64-C50587C57EC5}" type="datetimeFigureOut">
              <a:rPr lang="en-GB" smtClean="0"/>
              <a:t>17/04/2020</a:t>
            </a:fld>
            <a:endParaRPr lang="en-GB"/>
          </a:p>
        </p:txBody>
      </p:sp>
      <p:sp>
        <p:nvSpPr>
          <p:cNvPr id="8" name="Footer Placeholder 7">
            <a:extLst>
              <a:ext uri="{FF2B5EF4-FFF2-40B4-BE49-F238E27FC236}">
                <a16:creationId xmlns="" xmlns:a16="http://schemas.microsoft.com/office/drawing/2014/main" id="{E4C3878D-24EA-4511-AB67-8D9AE74FD12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 xmlns:a16="http://schemas.microsoft.com/office/drawing/2014/main" id="{4B7D0CDD-2592-43C1-B19B-FB227CCA0DDD}"/>
              </a:ext>
            </a:extLst>
          </p:cNvPr>
          <p:cNvSpPr>
            <a:spLocks noGrp="1"/>
          </p:cNvSpPr>
          <p:nvPr>
            <p:ph type="sldNum" sz="quarter" idx="12"/>
          </p:nvPr>
        </p:nvSpPr>
        <p:spPr/>
        <p:txBody>
          <a:bodyPr/>
          <a:lstStyle/>
          <a:p>
            <a:fld id="{461762D0-95D5-45C2-B30F-76BBC24CC8FA}" type="slidenum">
              <a:rPr lang="en-GB" smtClean="0"/>
              <a:t>‹#›</a:t>
            </a:fld>
            <a:endParaRPr lang="en-GB"/>
          </a:p>
        </p:txBody>
      </p:sp>
    </p:spTree>
    <p:extLst>
      <p:ext uri="{BB962C8B-B14F-4D97-AF65-F5344CB8AC3E}">
        <p14:creationId xmlns:p14="http://schemas.microsoft.com/office/powerpoint/2010/main" val="1812211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211F58C-557E-40B2-8D9F-0C9E532A40C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 xmlns:a16="http://schemas.microsoft.com/office/drawing/2014/main" id="{C662544C-5902-4A2F-8BED-CE39DEF0CFB4}"/>
              </a:ext>
            </a:extLst>
          </p:cNvPr>
          <p:cNvSpPr>
            <a:spLocks noGrp="1"/>
          </p:cNvSpPr>
          <p:nvPr>
            <p:ph type="dt" sz="half" idx="10"/>
          </p:nvPr>
        </p:nvSpPr>
        <p:spPr/>
        <p:txBody>
          <a:bodyPr/>
          <a:lstStyle/>
          <a:p>
            <a:fld id="{B1775EA3-7EB4-431F-8F64-C50587C57EC5}" type="datetimeFigureOut">
              <a:rPr lang="en-GB" smtClean="0"/>
              <a:t>17/04/2020</a:t>
            </a:fld>
            <a:endParaRPr lang="en-GB"/>
          </a:p>
        </p:txBody>
      </p:sp>
      <p:sp>
        <p:nvSpPr>
          <p:cNvPr id="4" name="Footer Placeholder 3">
            <a:extLst>
              <a:ext uri="{FF2B5EF4-FFF2-40B4-BE49-F238E27FC236}">
                <a16:creationId xmlns="" xmlns:a16="http://schemas.microsoft.com/office/drawing/2014/main" id="{F647602B-E713-421D-B9BA-471326791AD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 xmlns:a16="http://schemas.microsoft.com/office/drawing/2014/main" id="{529C5915-092B-44AF-A22C-DC9B4A0AA4E0}"/>
              </a:ext>
            </a:extLst>
          </p:cNvPr>
          <p:cNvSpPr>
            <a:spLocks noGrp="1"/>
          </p:cNvSpPr>
          <p:nvPr>
            <p:ph type="sldNum" sz="quarter" idx="12"/>
          </p:nvPr>
        </p:nvSpPr>
        <p:spPr/>
        <p:txBody>
          <a:bodyPr/>
          <a:lstStyle/>
          <a:p>
            <a:fld id="{461762D0-95D5-45C2-B30F-76BBC24CC8FA}" type="slidenum">
              <a:rPr lang="en-GB" smtClean="0"/>
              <a:t>‹#›</a:t>
            </a:fld>
            <a:endParaRPr lang="en-GB"/>
          </a:p>
        </p:txBody>
      </p:sp>
    </p:spTree>
    <p:extLst>
      <p:ext uri="{BB962C8B-B14F-4D97-AF65-F5344CB8AC3E}">
        <p14:creationId xmlns:p14="http://schemas.microsoft.com/office/powerpoint/2010/main" val="2747435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48C14588-8B77-48D2-89A4-90C2504CC223}"/>
              </a:ext>
            </a:extLst>
          </p:cNvPr>
          <p:cNvSpPr>
            <a:spLocks noGrp="1"/>
          </p:cNvSpPr>
          <p:nvPr>
            <p:ph type="dt" sz="half" idx="10"/>
          </p:nvPr>
        </p:nvSpPr>
        <p:spPr/>
        <p:txBody>
          <a:bodyPr/>
          <a:lstStyle/>
          <a:p>
            <a:fld id="{B1775EA3-7EB4-431F-8F64-C50587C57EC5}" type="datetimeFigureOut">
              <a:rPr lang="en-GB" smtClean="0"/>
              <a:t>17/04/2020</a:t>
            </a:fld>
            <a:endParaRPr lang="en-GB"/>
          </a:p>
        </p:txBody>
      </p:sp>
      <p:sp>
        <p:nvSpPr>
          <p:cNvPr id="3" name="Footer Placeholder 2">
            <a:extLst>
              <a:ext uri="{FF2B5EF4-FFF2-40B4-BE49-F238E27FC236}">
                <a16:creationId xmlns="" xmlns:a16="http://schemas.microsoft.com/office/drawing/2014/main" id="{8D1CD53C-C7F4-4002-9829-76348C4BCC6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 xmlns:a16="http://schemas.microsoft.com/office/drawing/2014/main" id="{454283D3-E1C9-4E9A-A87E-6D5B2A546878}"/>
              </a:ext>
            </a:extLst>
          </p:cNvPr>
          <p:cNvSpPr>
            <a:spLocks noGrp="1"/>
          </p:cNvSpPr>
          <p:nvPr>
            <p:ph type="sldNum" sz="quarter" idx="12"/>
          </p:nvPr>
        </p:nvSpPr>
        <p:spPr/>
        <p:txBody>
          <a:bodyPr/>
          <a:lstStyle/>
          <a:p>
            <a:fld id="{461762D0-95D5-45C2-B30F-76BBC24CC8FA}" type="slidenum">
              <a:rPr lang="en-GB" smtClean="0"/>
              <a:t>‹#›</a:t>
            </a:fld>
            <a:endParaRPr lang="en-GB"/>
          </a:p>
        </p:txBody>
      </p:sp>
    </p:spTree>
    <p:extLst>
      <p:ext uri="{BB962C8B-B14F-4D97-AF65-F5344CB8AC3E}">
        <p14:creationId xmlns:p14="http://schemas.microsoft.com/office/powerpoint/2010/main" val="1357781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3C1A3F2-9159-47FE-976D-A1918B7AF8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B27902EB-39E2-4768-A2F8-73A305C260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 xmlns:a16="http://schemas.microsoft.com/office/drawing/2014/main" id="{1E1F09F1-6F26-44A1-87E8-D5A8488942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82D490C7-9E8E-4735-BD44-857F7BF9D864}"/>
              </a:ext>
            </a:extLst>
          </p:cNvPr>
          <p:cNvSpPr>
            <a:spLocks noGrp="1"/>
          </p:cNvSpPr>
          <p:nvPr>
            <p:ph type="dt" sz="half" idx="10"/>
          </p:nvPr>
        </p:nvSpPr>
        <p:spPr/>
        <p:txBody>
          <a:bodyPr/>
          <a:lstStyle/>
          <a:p>
            <a:fld id="{B1775EA3-7EB4-431F-8F64-C50587C57EC5}" type="datetimeFigureOut">
              <a:rPr lang="en-GB" smtClean="0"/>
              <a:t>17/04/2020</a:t>
            </a:fld>
            <a:endParaRPr lang="en-GB"/>
          </a:p>
        </p:txBody>
      </p:sp>
      <p:sp>
        <p:nvSpPr>
          <p:cNvPr id="6" name="Footer Placeholder 5">
            <a:extLst>
              <a:ext uri="{FF2B5EF4-FFF2-40B4-BE49-F238E27FC236}">
                <a16:creationId xmlns="" xmlns:a16="http://schemas.microsoft.com/office/drawing/2014/main" id="{0EA7FE32-4E18-43A0-876B-ADC81AA5655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F1DD01D0-A337-4F0A-97A3-B2052686C8CD}"/>
              </a:ext>
            </a:extLst>
          </p:cNvPr>
          <p:cNvSpPr>
            <a:spLocks noGrp="1"/>
          </p:cNvSpPr>
          <p:nvPr>
            <p:ph type="sldNum" sz="quarter" idx="12"/>
          </p:nvPr>
        </p:nvSpPr>
        <p:spPr/>
        <p:txBody>
          <a:bodyPr/>
          <a:lstStyle/>
          <a:p>
            <a:fld id="{461762D0-95D5-45C2-B30F-76BBC24CC8FA}" type="slidenum">
              <a:rPr lang="en-GB" smtClean="0"/>
              <a:t>‹#›</a:t>
            </a:fld>
            <a:endParaRPr lang="en-GB"/>
          </a:p>
        </p:txBody>
      </p:sp>
    </p:spTree>
    <p:extLst>
      <p:ext uri="{BB962C8B-B14F-4D97-AF65-F5344CB8AC3E}">
        <p14:creationId xmlns:p14="http://schemas.microsoft.com/office/powerpoint/2010/main" val="1717345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004317-1A25-407A-A6DD-1D41B71994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 xmlns:a16="http://schemas.microsoft.com/office/drawing/2014/main" id="{C43EA933-67C1-466D-BE0F-9329D5FDF6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 xmlns:a16="http://schemas.microsoft.com/office/drawing/2014/main" id="{2F5589B5-A797-4D40-B8E3-904682BCEB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0F85EADC-B691-4BD9-A514-E28A6628E5B5}"/>
              </a:ext>
            </a:extLst>
          </p:cNvPr>
          <p:cNvSpPr>
            <a:spLocks noGrp="1"/>
          </p:cNvSpPr>
          <p:nvPr>
            <p:ph type="dt" sz="half" idx="10"/>
          </p:nvPr>
        </p:nvSpPr>
        <p:spPr/>
        <p:txBody>
          <a:bodyPr/>
          <a:lstStyle/>
          <a:p>
            <a:fld id="{B1775EA3-7EB4-431F-8F64-C50587C57EC5}" type="datetimeFigureOut">
              <a:rPr lang="en-GB" smtClean="0"/>
              <a:t>17/04/2020</a:t>
            </a:fld>
            <a:endParaRPr lang="en-GB"/>
          </a:p>
        </p:txBody>
      </p:sp>
      <p:sp>
        <p:nvSpPr>
          <p:cNvPr id="6" name="Footer Placeholder 5">
            <a:extLst>
              <a:ext uri="{FF2B5EF4-FFF2-40B4-BE49-F238E27FC236}">
                <a16:creationId xmlns="" xmlns:a16="http://schemas.microsoft.com/office/drawing/2014/main" id="{FA9EA76D-077F-4402-AA8A-22A0EE88B58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9EAB0E67-AFAB-4916-9663-D60DD81B2FE4}"/>
              </a:ext>
            </a:extLst>
          </p:cNvPr>
          <p:cNvSpPr>
            <a:spLocks noGrp="1"/>
          </p:cNvSpPr>
          <p:nvPr>
            <p:ph type="sldNum" sz="quarter" idx="12"/>
          </p:nvPr>
        </p:nvSpPr>
        <p:spPr/>
        <p:txBody>
          <a:bodyPr/>
          <a:lstStyle/>
          <a:p>
            <a:fld id="{461762D0-95D5-45C2-B30F-76BBC24CC8FA}" type="slidenum">
              <a:rPr lang="en-GB" smtClean="0"/>
              <a:t>‹#›</a:t>
            </a:fld>
            <a:endParaRPr lang="en-GB"/>
          </a:p>
        </p:txBody>
      </p:sp>
    </p:spTree>
    <p:extLst>
      <p:ext uri="{BB962C8B-B14F-4D97-AF65-F5344CB8AC3E}">
        <p14:creationId xmlns:p14="http://schemas.microsoft.com/office/powerpoint/2010/main" val="910846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B7949A01-6A20-42F8-B675-E711D300D00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B5476134-B80E-43C2-B854-ECD4C2F4FF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D570DD28-2F3C-423A-8599-C3D2B924E5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775EA3-7EB4-431F-8F64-C50587C57EC5}" type="datetimeFigureOut">
              <a:rPr lang="en-GB" smtClean="0"/>
              <a:t>17/04/2020</a:t>
            </a:fld>
            <a:endParaRPr lang="en-GB"/>
          </a:p>
        </p:txBody>
      </p:sp>
      <p:sp>
        <p:nvSpPr>
          <p:cNvPr id="5" name="Footer Placeholder 4">
            <a:extLst>
              <a:ext uri="{FF2B5EF4-FFF2-40B4-BE49-F238E27FC236}">
                <a16:creationId xmlns="" xmlns:a16="http://schemas.microsoft.com/office/drawing/2014/main" id="{0FAFE429-47EB-4459-AD30-EC3695BFAC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 xmlns:a16="http://schemas.microsoft.com/office/drawing/2014/main" id="{D9123BC6-0887-4ABD-B1FE-6D9AE79C81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1762D0-95D5-45C2-B30F-76BBC24CC8FA}" type="slidenum">
              <a:rPr lang="en-GB" smtClean="0"/>
              <a:t>‹#›</a:t>
            </a:fld>
            <a:endParaRPr lang="en-GB"/>
          </a:p>
        </p:txBody>
      </p:sp>
    </p:spTree>
    <p:extLst>
      <p:ext uri="{BB962C8B-B14F-4D97-AF65-F5344CB8AC3E}">
        <p14:creationId xmlns:p14="http://schemas.microsoft.com/office/powerpoint/2010/main" val="39054574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00E1637-EB4A-4B8B-B660-2B27EF6B14D7}"/>
              </a:ext>
            </a:extLst>
          </p:cNvPr>
          <p:cNvSpPr>
            <a:spLocks noGrp="1"/>
          </p:cNvSpPr>
          <p:nvPr>
            <p:ph type="ctrTitle"/>
          </p:nvPr>
        </p:nvSpPr>
        <p:spPr/>
        <p:txBody>
          <a:bodyPr>
            <a:normAutofit fontScale="90000"/>
          </a:bodyPr>
          <a:lstStyle/>
          <a:p>
            <a:r>
              <a:rPr lang="en-US">
                <a:latin typeface="Twinkl Cursive Looped" panose="02000000000000000000" pitchFamily="2" charset="0"/>
              </a:rPr>
              <a:t>Exciting </a:t>
            </a:r>
            <a:r>
              <a:rPr lang="en-US" smtClean="0">
                <a:latin typeface="Twinkl Cursive Looped" panose="02000000000000000000" pitchFamily="2" charset="0"/>
              </a:rPr>
              <a:t>Write</a:t>
            </a:r>
            <a:br>
              <a:rPr lang="en-US" smtClean="0">
                <a:latin typeface="Twinkl Cursive Looped" panose="02000000000000000000" pitchFamily="2" charset="0"/>
              </a:rPr>
            </a:br>
            <a:r>
              <a:rPr lang="en-US">
                <a:latin typeface="Twinkl Cursive Looped" panose="02000000000000000000" pitchFamily="2" charset="0"/>
              </a:rPr>
              <a:t/>
            </a:r>
            <a:br>
              <a:rPr lang="en-US">
                <a:latin typeface="Twinkl Cursive Looped" panose="02000000000000000000" pitchFamily="2" charset="0"/>
              </a:rPr>
            </a:br>
            <a:r>
              <a:rPr lang="en-US">
                <a:latin typeface="Twinkl Cursive Looped" panose="02000000000000000000" pitchFamily="2" charset="0"/>
              </a:rPr>
              <a:t>W</a:t>
            </a:r>
            <a:r>
              <a:rPr lang="en-US" smtClean="0">
                <a:latin typeface="Twinkl Cursive Looped" panose="02000000000000000000" pitchFamily="2" charset="0"/>
              </a:rPr>
              <a:t>eek 4 </a:t>
            </a:r>
            <a:endParaRPr lang="en-GB" dirty="0">
              <a:latin typeface="Twinkl Cursive Looped" panose="02000000000000000000" pitchFamily="2" charset="0"/>
            </a:endParaRPr>
          </a:p>
        </p:txBody>
      </p:sp>
      <p:sp>
        <p:nvSpPr>
          <p:cNvPr id="3" name="Subtitle 2">
            <a:extLst>
              <a:ext uri="{FF2B5EF4-FFF2-40B4-BE49-F238E27FC236}">
                <a16:creationId xmlns="" xmlns:a16="http://schemas.microsoft.com/office/drawing/2014/main" id="{92D05968-849D-41A8-805A-BEAC1CB2BE10}"/>
              </a:ext>
            </a:extLst>
          </p:cNvPr>
          <p:cNvSpPr>
            <a:spLocks noGrp="1"/>
          </p:cNvSpPr>
          <p:nvPr>
            <p:ph type="subTitle" idx="1"/>
          </p:nvPr>
        </p:nvSpPr>
        <p:spPr>
          <a:xfrm>
            <a:off x="1524000" y="3602037"/>
            <a:ext cx="9144000" cy="2586890"/>
          </a:xfrm>
        </p:spPr>
        <p:txBody>
          <a:bodyPr>
            <a:normAutofit fontScale="92500" lnSpcReduction="20000"/>
          </a:bodyPr>
          <a:lstStyle/>
          <a:p>
            <a:r>
              <a:rPr lang="en-US" dirty="0">
                <a:latin typeface="Twinkl Cursive Looped" panose="02000000000000000000" pitchFamily="2" charset="0"/>
              </a:rPr>
              <a:t>A few things to remember:</a:t>
            </a:r>
          </a:p>
          <a:p>
            <a:r>
              <a:rPr lang="en-US" dirty="0" smtClean="0">
                <a:latin typeface="Twinkl Cursive Looped" panose="02000000000000000000" pitchFamily="2" charset="0"/>
              </a:rPr>
              <a:t>A range of punctuation. </a:t>
            </a:r>
            <a:endParaRPr lang="en-US" dirty="0">
              <a:latin typeface="Twinkl Cursive Looped" panose="02000000000000000000" pitchFamily="2" charset="0"/>
            </a:endParaRPr>
          </a:p>
          <a:p>
            <a:r>
              <a:rPr lang="en-US" dirty="0">
                <a:latin typeface="Twinkl Cursive Looped" panose="02000000000000000000" pitchFamily="2" charset="0"/>
              </a:rPr>
              <a:t>A new paragraph for a new time, place or character in the story.</a:t>
            </a:r>
          </a:p>
          <a:p>
            <a:r>
              <a:rPr lang="en-US" dirty="0">
                <a:latin typeface="Twinkl Cursive Looped" panose="02000000000000000000" pitchFamily="2" charset="0"/>
              </a:rPr>
              <a:t>Sentences </a:t>
            </a:r>
            <a:r>
              <a:rPr lang="en-US" dirty="0" smtClean="0">
                <a:latin typeface="Twinkl Cursive Looped" panose="02000000000000000000" pitchFamily="2" charset="0"/>
              </a:rPr>
              <a:t>should</a:t>
            </a:r>
            <a:r>
              <a:rPr lang="en-US" dirty="0" smtClean="0">
                <a:latin typeface="Twinkl Cursive Looped" panose="02000000000000000000" pitchFamily="2" charset="0"/>
              </a:rPr>
              <a:t> </a:t>
            </a:r>
            <a:r>
              <a:rPr lang="en-US" dirty="0">
                <a:latin typeface="Twinkl Cursive Looped" panose="02000000000000000000" pitchFamily="2" charset="0"/>
              </a:rPr>
              <a:t>have conjunctions, adjectives and well chosen verbs to add detail.</a:t>
            </a:r>
          </a:p>
          <a:p>
            <a:r>
              <a:rPr lang="en-US" dirty="0">
                <a:latin typeface="Twinkl Cursive Looped" panose="02000000000000000000" pitchFamily="2" charset="0"/>
              </a:rPr>
              <a:t>Speech marks around the words when someone speaks.  </a:t>
            </a:r>
          </a:p>
          <a:p>
            <a:r>
              <a:rPr lang="en-US" dirty="0">
                <a:latin typeface="Twinkl Cursive Looped" panose="02000000000000000000" pitchFamily="2" charset="0"/>
              </a:rPr>
              <a:t>Try and do your write for about half an hour.</a:t>
            </a:r>
          </a:p>
        </p:txBody>
      </p:sp>
    </p:spTree>
    <p:extLst>
      <p:ext uri="{BB962C8B-B14F-4D97-AF65-F5344CB8AC3E}">
        <p14:creationId xmlns:p14="http://schemas.microsoft.com/office/powerpoint/2010/main" val="1817833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547973" y="678432"/>
            <a:ext cx="5296829" cy="5078313"/>
          </a:xfrm>
          <a:prstGeom prst="rect">
            <a:avLst/>
          </a:prstGeom>
        </p:spPr>
        <p:txBody>
          <a:bodyPr wrap="square">
            <a:spAutoFit/>
          </a:bodyPr>
          <a:lstStyle/>
          <a:p>
            <a:r>
              <a:rPr lang="en-GB" dirty="0">
                <a:latin typeface="Twinkl Cursive Looped" panose="02000000000000000000" pitchFamily="2" charset="0"/>
              </a:rPr>
              <a:t>She had found it lying alone, deserted, abandoned in the attic. After making the discovery, Anna had gazed and marvelled at it for some time. Where had it come from? Why had no dust settled upon it, as it had done over everything else that resided in her attic? A layer of the thick dust blanketed the attic floor, and as the sunlight glared through the attic windows, the dust particles yet to settle were illuminated as they hovered in the stuffy air. Yet, the mirror looked flawless, untouched by age, not a finger print in sight</a:t>
            </a:r>
            <a:r>
              <a:rPr lang="en-GB" dirty="0" smtClean="0">
                <a:latin typeface="Twinkl Cursive Looped" panose="02000000000000000000" pitchFamily="2" charset="0"/>
              </a:rPr>
              <a:t>.</a:t>
            </a:r>
          </a:p>
          <a:p>
            <a:endParaRPr lang="en-GB" dirty="0">
              <a:latin typeface="Twinkl Cursive Looped" panose="02000000000000000000" pitchFamily="2" charset="0"/>
            </a:endParaRPr>
          </a:p>
          <a:p>
            <a:r>
              <a:rPr lang="en-GB" dirty="0">
                <a:latin typeface="Twinkl Cursive Looped" panose="02000000000000000000" pitchFamily="2" charset="0"/>
              </a:rPr>
              <a:t>Anna propped the mirror up against one of the thick, timber beams that jutted from the attic floor. Settling down into a comfortable position, she tentatively placed a finger against the glass…</a:t>
            </a:r>
          </a:p>
          <a:p>
            <a:endParaRPr lang="en-GB" dirty="0">
              <a:latin typeface="Twinkl Cursive Looped" panose="02000000000000000000" pitchFamily="2" charset="0"/>
            </a:endParaRPr>
          </a:p>
          <a:p>
            <a:r>
              <a:rPr lang="en-GB" dirty="0" smtClean="0">
                <a:latin typeface="Twinkl Cursive Looped" panose="02000000000000000000" pitchFamily="2" charset="0"/>
              </a:rPr>
              <a:t>Continue the story. </a:t>
            </a:r>
            <a:endParaRPr lang="en-GB" b="0" i="0" u="none" strike="noStrike" dirty="0">
              <a:effectLst/>
              <a:latin typeface="Twinkl Cursive Looped" panose="02000000000000000000" pitchFamily="2" charset="0"/>
            </a:endParaRPr>
          </a:p>
        </p:txBody>
      </p:sp>
      <p:pic>
        <p:nvPicPr>
          <p:cNvPr id="5" name="Picture 4"/>
          <p:cNvPicPr>
            <a:picLocks noChangeAspect="1"/>
          </p:cNvPicPr>
          <p:nvPr/>
        </p:nvPicPr>
        <p:blipFill>
          <a:blip r:embed="rId2"/>
          <a:stretch>
            <a:fillRect/>
          </a:stretch>
        </p:blipFill>
        <p:spPr>
          <a:xfrm>
            <a:off x="289932" y="357207"/>
            <a:ext cx="6258041" cy="4491781"/>
          </a:xfrm>
          <a:prstGeom prst="rect">
            <a:avLst/>
          </a:prstGeom>
        </p:spPr>
      </p:pic>
    </p:spTree>
    <p:extLst>
      <p:ext uri="{BB962C8B-B14F-4D97-AF65-F5344CB8AC3E}">
        <p14:creationId xmlns:p14="http://schemas.microsoft.com/office/powerpoint/2010/main" val="5494624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214</Words>
  <Application>Microsoft Office PowerPoint</Application>
  <PresentationFormat>Widescreen</PresentationFormat>
  <Paragraphs>12</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Twinkl Cursive Looped</vt:lpstr>
      <vt:lpstr>Office Theme</vt:lpstr>
      <vt:lpstr>Exciting Write  Week 4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Exciting Write</dc:title>
  <dc:creator>Alex Pearce</dc:creator>
  <cp:lastModifiedBy>Katie White</cp:lastModifiedBy>
  <cp:revision>6</cp:revision>
  <dcterms:created xsi:type="dcterms:W3CDTF">2020-03-27T20:10:37Z</dcterms:created>
  <dcterms:modified xsi:type="dcterms:W3CDTF">2020-04-17T12:05:14Z</dcterms:modified>
</cp:coreProperties>
</file>