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D38D-84C3-4ECC-97A1-5B55E2E1D3E9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AC342-42CD-407F-88D7-CCF4C06A5D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982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D38D-84C3-4ECC-97A1-5B55E2E1D3E9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AC342-42CD-407F-88D7-CCF4C06A5D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996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D38D-84C3-4ECC-97A1-5B55E2E1D3E9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AC342-42CD-407F-88D7-CCF4C06A5D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9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D38D-84C3-4ECC-97A1-5B55E2E1D3E9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AC342-42CD-407F-88D7-CCF4C06A5D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156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D38D-84C3-4ECC-97A1-5B55E2E1D3E9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AC342-42CD-407F-88D7-CCF4C06A5D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557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D38D-84C3-4ECC-97A1-5B55E2E1D3E9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AC342-42CD-407F-88D7-CCF4C06A5D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347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D38D-84C3-4ECC-97A1-5B55E2E1D3E9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AC342-42CD-407F-88D7-CCF4C06A5D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54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D38D-84C3-4ECC-97A1-5B55E2E1D3E9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AC342-42CD-407F-88D7-CCF4C06A5D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43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D38D-84C3-4ECC-97A1-5B55E2E1D3E9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AC342-42CD-407F-88D7-CCF4C06A5D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876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D38D-84C3-4ECC-97A1-5B55E2E1D3E9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AC342-42CD-407F-88D7-CCF4C06A5D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02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D38D-84C3-4ECC-97A1-5B55E2E1D3E9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AC342-42CD-407F-88D7-CCF4C06A5D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016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ED38D-84C3-4ECC-97A1-5B55E2E1D3E9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AC342-42CD-407F-88D7-CCF4C06A5D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136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189486"/>
            <a:ext cx="9144000" cy="414514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Information and images taken from Twinkl Website.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128" y="600780"/>
            <a:ext cx="857250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004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147" y="1080558"/>
            <a:ext cx="10042965" cy="529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388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086" y="620890"/>
            <a:ext cx="10652046" cy="545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53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779" y="603051"/>
            <a:ext cx="10306754" cy="543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91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155" y="815340"/>
            <a:ext cx="10965494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577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" y="889962"/>
            <a:ext cx="10458450" cy="526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25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143" y="1086026"/>
            <a:ext cx="9966055" cy="496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20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246" y="911187"/>
            <a:ext cx="9723084" cy="501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842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54" y="984249"/>
            <a:ext cx="9920682" cy="519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32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274" y="487539"/>
            <a:ext cx="10596446" cy="567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145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Widescreen</PresentationFormat>
  <Paragraphs>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White</dc:creator>
  <cp:lastModifiedBy>Katie White</cp:lastModifiedBy>
  <cp:revision>2</cp:revision>
  <dcterms:created xsi:type="dcterms:W3CDTF">2020-04-17T11:51:19Z</dcterms:created>
  <dcterms:modified xsi:type="dcterms:W3CDTF">2020-04-17T11:51:48Z</dcterms:modified>
</cp:coreProperties>
</file>