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3" autoAdjust="0"/>
    <p:restoredTop sz="94660"/>
  </p:normalViewPr>
  <p:slideViewPr>
    <p:cSldViewPr snapToGrid="0" showGuides="1">
      <p:cViewPr varScale="1">
        <p:scale>
          <a:sx n="86" d="100"/>
          <a:sy n="86" d="100"/>
        </p:scale>
        <p:origin x="7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2155-6C8D-49B8-82FA-7593EA2B0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E1A683-68FD-4737-B484-DED456833A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D5245C-2437-4CAB-A735-246ECA5BFAF7}"/>
              </a:ext>
            </a:extLst>
          </p:cNvPr>
          <p:cNvSpPr>
            <a:spLocks noGrp="1"/>
          </p:cNvSpPr>
          <p:nvPr>
            <p:ph type="dt" sz="half" idx="10"/>
          </p:nvPr>
        </p:nvSpPr>
        <p:spPr/>
        <p:txBody>
          <a:bodyPr/>
          <a:lstStyle/>
          <a:p>
            <a:fld id="{655EEC9E-6083-42AC-B161-A3EB3BBE6032}" type="datetimeFigureOut">
              <a:rPr lang="en-GB" smtClean="0"/>
              <a:t>15/04/2020</a:t>
            </a:fld>
            <a:endParaRPr lang="en-GB"/>
          </a:p>
        </p:txBody>
      </p:sp>
      <p:sp>
        <p:nvSpPr>
          <p:cNvPr id="5" name="Footer Placeholder 4">
            <a:extLst>
              <a:ext uri="{FF2B5EF4-FFF2-40B4-BE49-F238E27FC236}">
                <a16:creationId xmlns:a16="http://schemas.microsoft.com/office/drawing/2014/main" id="{E286BB32-4A0C-4980-A573-0F9802098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847E8-13A3-4A10-8937-016886C05036}"/>
              </a:ext>
            </a:extLst>
          </p:cNvPr>
          <p:cNvSpPr>
            <a:spLocks noGrp="1"/>
          </p:cNvSpPr>
          <p:nvPr>
            <p:ph type="sldNum" sz="quarter" idx="12"/>
          </p:nvPr>
        </p:nvSpPr>
        <p:spPr/>
        <p:txBody>
          <a:bodyPr/>
          <a:lstStyle/>
          <a:p>
            <a:fld id="{93791BC9-7621-48F7-A1C4-6F88DE811204}" type="slidenum">
              <a:rPr lang="en-GB" smtClean="0"/>
              <a:t>‹#›</a:t>
            </a:fld>
            <a:endParaRPr lang="en-GB"/>
          </a:p>
        </p:txBody>
      </p:sp>
    </p:spTree>
    <p:extLst>
      <p:ext uri="{BB962C8B-B14F-4D97-AF65-F5344CB8AC3E}">
        <p14:creationId xmlns:p14="http://schemas.microsoft.com/office/powerpoint/2010/main" val="128940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041D-109B-45A7-8AED-E1D54A322D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336D63-5F50-48B1-8C91-2E472B34AF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CAFB4D-AD19-4F13-BD08-0BA8AD3E6ECC}"/>
              </a:ext>
            </a:extLst>
          </p:cNvPr>
          <p:cNvSpPr>
            <a:spLocks noGrp="1"/>
          </p:cNvSpPr>
          <p:nvPr>
            <p:ph type="dt" sz="half" idx="10"/>
          </p:nvPr>
        </p:nvSpPr>
        <p:spPr/>
        <p:txBody>
          <a:bodyPr/>
          <a:lstStyle/>
          <a:p>
            <a:fld id="{655EEC9E-6083-42AC-B161-A3EB3BBE6032}" type="datetimeFigureOut">
              <a:rPr lang="en-GB" smtClean="0"/>
              <a:t>15/04/2020</a:t>
            </a:fld>
            <a:endParaRPr lang="en-GB"/>
          </a:p>
        </p:txBody>
      </p:sp>
      <p:sp>
        <p:nvSpPr>
          <p:cNvPr id="5" name="Footer Placeholder 4">
            <a:extLst>
              <a:ext uri="{FF2B5EF4-FFF2-40B4-BE49-F238E27FC236}">
                <a16:creationId xmlns:a16="http://schemas.microsoft.com/office/drawing/2014/main" id="{E536E856-9DA9-45A4-9459-911F98D509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6E9C8F-FAA2-4CC8-AF57-10BCAA9D830B}"/>
              </a:ext>
            </a:extLst>
          </p:cNvPr>
          <p:cNvSpPr>
            <a:spLocks noGrp="1"/>
          </p:cNvSpPr>
          <p:nvPr>
            <p:ph type="sldNum" sz="quarter" idx="12"/>
          </p:nvPr>
        </p:nvSpPr>
        <p:spPr/>
        <p:txBody>
          <a:bodyPr/>
          <a:lstStyle/>
          <a:p>
            <a:fld id="{93791BC9-7621-48F7-A1C4-6F88DE811204}" type="slidenum">
              <a:rPr lang="en-GB" smtClean="0"/>
              <a:t>‹#›</a:t>
            </a:fld>
            <a:endParaRPr lang="en-GB"/>
          </a:p>
        </p:txBody>
      </p:sp>
    </p:spTree>
    <p:extLst>
      <p:ext uri="{BB962C8B-B14F-4D97-AF65-F5344CB8AC3E}">
        <p14:creationId xmlns:p14="http://schemas.microsoft.com/office/powerpoint/2010/main" val="421032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7EBCC0-C25D-4CD3-8456-C920BA8476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773D83-6E6F-4FF3-BD9E-F216575B61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8E2C34-18B8-46F1-8170-455F72425684}"/>
              </a:ext>
            </a:extLst>
          </p:cNvPr>
          <p:cNvSpPr>
            <a:spLocks noGrp="1"/>
          </p:cNvSpPr>
          <p:nvPr>
            <p:ph type="dt" sz="half" idx="10"/>
          </p:nvPr>
        </p:nvSpPr>
        <p:spPr/>
        <p:txBody>
          <a:bodyPr/>
          <a:lstStyle/>
          <a:p>
            <a:fld id="{655EEC9E-6083-42AC-B161-A3EB3BBE6032}" type="datetimeFigureOut">
              <a:rPr lang="en-GB" smtClean="0"/>
              <a:t>15/04/2020</a:t>
            </a:fld>
            <a:endParaRPr lang="en-GB"/>
          </a:p>
        </p:txBody>
      </p:sp>
      <p:sp>
        <p:nvSpPr>
          <p:cNvPr id="5" name="Footer Placeholder 4">
            <a:extLst>
              <a:ext uri="{FF2B5EF4-FFF2-40B4-BE49-F238E27FC236}">
                <a16:creationId xmlns:a16="http://schemas.microsoft.com/office/drawing/2014/main" id="{B5EE23DD-596F-4C70-B1D3-DB68CC44C4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195C70-B01F-4274-8DD3-92FB16EA6BC9}"/>
              </a:ext>
            </a:extLst>
          </p:cNvPr>
          <p:cNvSpPr>
            <a:spLocks noGrp="1"/>
          </p:cNvSpPr>
          <p:nvPr>
            <p:ph type="sldNum" sz="quarter" idx="12"/>
          </p:nvPr>
        </p:nvSpPr>
        <p:spPr/>
        <p:txBody>
          <a:bodyPr/>
          <a:lstStyle/>
          <a:p>
            <a:fld id="{93791BC9-7621-48F7-A1C4-6F88DE811204}" type="slidenum">
              <a:rPr lang="en-GB" smtClean="0"/>
              <a:t>‹#›</a:t>
            </a:fld>
            <a:endParaRPr lang="en-GB"/>
          </a:p>
        </p:txBody>
      </p:sp>
    </p:spTree>
    <p:extLst>
      <p:ext uri="{BB962C8B-B14F-4D97-AF65-F5344CB8AC3E}">
        <p14:creationId xmlns:p14="http://schemas.microsoft.com/office/powerpoint/2010/main" val="396803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3559-97C5-4E3A-8C94-189E8D7A73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347A75-54D0-4715-9BA0-56142DF3ED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54524B-AAF6-4240-ADF9-0385456F5DD6}"/>
              </a:ext>
            </a:extLst>
          </p:cNvPr>
          <p:cNvSpPr>
            <a:spLocks noGrp="1"/>
          </p:cNvSpPr>
          <p:nvPr>
            <p:ph type="dt" sz="half" idx="10"/>
          </p:nvPr>
        </p:nvSpPr>
        <p:spPr/>
        <p:txBody>
          <a:bodyPr/>
          <a:lstStyle/>
          <a:p>
            <a:fld id="{655EEC9E-6083-42AC-B161-A3EB3BBE6032}" type="datetimeFigureOut">
              <a:rPr lang="en-GB" smtClean="0"/>
              <a:t>15/04/2020</a:t>
            </a:fld>
            <a:endParaRPr lang="en-GB"/>
          </a:p>
        </p:txBody>
      </p:sp>
      <p:sp>
        <p:nvSpPr>
          <p:cNvPr id="5" name="Footer Placeholder 4">
            <a:extLst>
              <a:ext uri="{FF2B5EF4-FFF2-40B4-BE49-F238E27FC236}">
                <a16:creationId xmlns:a16="http://schemas.microsoft.com/office/drawing/2014/main" id="{495215DC-065F-453F-B646-4CB54EF0EC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2E2EF4-18AA-46B6-9BF1-8465A4223290}"/>
              </a:ext>
            </a:extLst>
          </p:cNvPr>
          <p:cNvSpPr>
            <a:spLocks noGrp="1"/>
          </p:cNvSpPr>
          <p:nvPr>
            <p:ph type="sldNum" sz="quarter" idx="12"/>
          </p:nvPr>
        </p:nvSpPr>
        <p:spPr/>
        <p:txBody>
          <a:bodyPr/>
          <a:lstStyle/>
          <a:p>
            <a:fld id="{93791BC9-7621-48F7-A1C4-6F88DE811204}" type="slidenum">
              <a:rPr lang="en-GB" smtClean="0"/>
              <a:t>‹#›</a:t>
            </a:fld>
            <a:endParaRPr lang="en-GB"/>
          </a:p>
        </p:txBody>
      </p:sp>
    </p:spTree>
    <p:extLst>
      <p:ext uri="{BB962C8B-B14F-4D97-AF65-F5344CB8AC3E}">
        <p14:creationId xmlns:p14="http://schemas.microsoft.com/office/powerpoint/2010/main" val="168718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7311-1949-46D0-A8B5-183CCF7CB8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15347F-D801-4EB1-9501-9430DE517F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B29C66-7619-4914-B9A0-AF01040D3C95}"/>
              </a:ext>
            </a:extLst>
          </p:cNvPr>
          <p:cNvSpPr>
            <a:spLocks noGrp="1"/>
          </p:cNvSpPr>
          <p:nvPr>
            <p:ph type="dt" sz="half" idx="10"/>
          </p:nvPr>
        </p:nvSpPr>
        <p:spPr/>
        <p:txBody>
          <a:bodyPr/>
          <a:lstStyle/>
          <a:p>
            <a:fld id="{655EEC9E-6083-42AC-B161-A3EB3BBE6032}" type="datetimeFigureOut">
              <a:rPr lang="en-GB" smtClean="0"/>
              <a:t>15/04/2020</a:t>
            </a:fld>
            <a:endParaRPr lang="en-GB"/>
          </a:p>
        </p:txBody>
      </p:sp>
      <p:sp>
        <p:nvSpPr>
          <p:cNvPr id="5" name="Footer Placeholder 4">
            <a:extLst>
              <a:ext uri="{FF2B5EF4-FFF2-40B4-BE49-F238E27FC236}">
                <a16:creationId xmlns:a16="http://schemas.microsoft.com/office/drawing/2014/main" id="{4BF7B7E5-704D-4CEA-852D-2C11E9CB51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551047-C644-4631-8A32-E9BAF65E1036}"/>
              </a:ext>
            </a:extLst>
          </p:cNvPr>
          <p:cNvSpPr>
            <a:spLocks noGrp="1"/>
          </p:cNvSpPr>
          <p:nvPr>
            <p:ph type="sldNum" sz="quarter" idx="12"/>
          </p:nvPr>
        </p:nvSpPr>
        <p:spPr/>
        <p:txBody>
          <a:bodyPr/>
          <a:lstStyle/>
          <a:p>
            <a:fld id="{93791BC9-7621-48F7-A1C4-6F88DE811204}" type="slidenum">
              <a:rPr lang="en-GB" smtClean="0"/>
              <a:t>‹#›</a:t>
            </a:fld>
            <a:endParaRPr lang="en-GB"/>
          </a:p>
        </p:txBody>
      </p:sp>
    </p:spTree>
    <p:extLst>
      <p:ext uri="{BB962C8B-B14F-4D97-AF65-F5344CB8AC3E}">
        <p14:creationId xmlns:p14="http://schemas.microsoft.com/office/powerpoint/2010/main" val="28804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708D-5BFB-4D9A-8663-D1EBAABDB7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B1D86A-75D0-4517-B04E-2113C8A18E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411FA9-E2BD-4C10-8001-34825E1F5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6163BE-F81D-47EB-82EF-DBDB2041FE9E}"/>
              </a:ext>
            </a:extLst>
          </p:cNvPr>
          <p:cNvSpPr>
            <a:spLocks noGrp="1"/>
          </p:cNvSpPr>
          <p:nvPr>
            <p:ph type="dt" sz="half" idx="10"/>
          </p:nvPr>
        </p:nvSpPr>
        <p:spPr/>
        <p:txBody>
          <a:bodyPr/>
          <a:lstStyle/>
          <a:p>
            <a:fld id="{655EEC9E-6083-42AC-B161-A3EB3BBE6032}" type="datetimeFigureOut">
              <a:rPr lang="en-GB" smtClean="0"/>
              <a:t>15/04/2020</a:t>
            </a:fld>
            <a:endParaRPr lang="en-GB"/>
          </a:p>
        </p:txBody>
      </p:sp>
      <p:sp>
        <p:nvSpPr>
          <p:cNvPr id="6" name="Footer Placeholder 5">
            <a:extLst>
              <a:ext uri="{FF2B5EF4-FFF2-40B4-BE49-F238E27FC236}">
                <a16:creationId xmlns:a16="http://schemas.microsoft.com/office/drawing/2014/main" id="{121DD9AF-BDEE-4553-B962-0D60F65F75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EF32C6-2710-458C-9018-63B5CBFDA4FB}"/>
              </a:ext>
            </a:extLst>
          </p:cNvPr>
          <p:cNvSpPr>
            <a:spLocks noGrp="1"/>
          </p:cNvSpPr>
          <p:nvPr>
            <p:ph type="sldNum" sz="quarter" idx="12"/>
          </p:nvPr>
        </p:nvSpPr>
        <p:spPr/>
        <p:txBody>
          <a:bodyPr/>
          <a:lstStyle/>
          <a:p>
            <a:fld id="{93791BC9-7621-48F7-A1C4-6F88DE811204}" type="slidenum">
              <a:rPr lang="en-GB" smtClean="0"/>
              <a:t>‹#›</a:t>
            </a:fld>
            <a:endParaRPr lang="en-GB"/>
          </a:p>
        </p:txBody>
      </p:sp>
    </p:spTree>
    <p:extLst>
      <p:ext uri="{BB962C8B-B14F-4D97-AF65-F5344CB8AC3E}">
        <p14:creationId xmlns:p14="http://schemas.microsoft.com/office/powerpoint/2010/main" val="71927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87F6-C1FA-4507-86C9-D785386B5F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42DF36-19A2-4217-A929-E29B945574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445DC5-4D13-4C9D-A549-CA050AAF87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D577B4-CC79-44D5-87A3-6CAE500D0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6F451-7471-4D09-9904-4B2C77AB80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A870C0-A55A-46C8-BC23-38E7E3A7CFFC}"/>
              </a:ext>
            </a:extLst>
          </p:cNvPr>
          <p:cNvSpPr>
            <a:spLocks noGrp="1"/>
          </p:cNvSpPr>
          <p:nvPr>
            <p:ph type="dt" sz="half" idx="10"/>
          </p:nvPr>
        </p:nvSpPr>
        <p:spPr/>
        <p:txBody>
          <a:bodyPr/>
          <a:lstStyle/>
          <a:p>
            <a:fld id="{655EEC9E-6083-42AC-B161-A3EB3BBE6032}" type="datetimeFigureOut">
              <a:rPr lang="en-GB" smtClean="0"/>
              <a:t>15/04/2020</a:t>
            </a:fld>
            <a:endParaRPr lang="en-GB"/>
          </a:p>
        </p:txBody>
      </p:sp>
      <p:sp>
        <p:nvSpPr>
          <p:cNvPr id="8" name="Footer Placeholder 7">
            <a:extLst>
              <a:ext uri="{FF2B5EF4-FFF2-40B4-BE49-F238E27FC236}">
                <a16:creationId xmlns:a16="http://schemas.microsoft.com/office/drawing/2014/main" id="{3A11424E-6AF0-410F-8C7D-9F5600D251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43AACE-A1E7-4872-8E34-61375A5D6D9E}"/>
              </a:ext>
            </a:extLst>
          </p:cNvPr>
          <p:cNvSpPr>
            <a:spLocks noGrp="1"/>
          </p:cNvSpPr>
          <p:nvPr>
            <p:ph type="sldNum" sz="quarter" idx="12"/>
          </p:nvPr>
        </p:nvSpPr>
        <p:spPr/>
        <p:txBody>
          <a:bodyPr/>
          <a:lstStyle/>
          <a:p>
            <a:fld id="{93791BC9-7621-48F7-A1C4-6F88DE811204}" type="slidenum">
              <a:rPr lang="en-GB" smtClean="0"/>
              <a:t>‹#›</a:t>
            </a:fld>
            <a:endParaRPr lang="en-GB"/>
          </a:p>
        </p:txBody>
      </p:sp>
    </p:spTree>
    <p:extLst>
      <p:ext uri="{BB962C8B-B14F-4D97-AF65-F5344CB8AC3E}">
        <p14:creationId xmlns:p14="http://schemas.microsoft.com/office/powerpoint/2010/main" val="198750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E248-84DD-4D4B-B3D4-EC816FC213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F4A225-9806-4FD7-8FE9-C27B1F76F754}"/>
              </a:ext>
            </a:extLst>
          </p:cNvPr>
          <p:cNvSpPr>
            <a:spLocks noGrp="1"/>
          </p:cNvSpPr>
          <p:nvPr>
            <p:ph type="dt" sz="half" idx="10"/>
          </p:nvPr>
        </p:nvSpPr>
        <p:spPr/>
        <p:txBody>
          <a:bodyPr/>
          <a:lstStyle/>
          <a:p>
            <a:fld id="{655EEC9E-6083-42AC-B161-A3EB3BBE6032}" type="datetimeFigureOut">
              <a:rPr lang="en-GB" smtClean="0"/>
              <a:t>15/04/2020</a:t>
            </a:fld>
            <a:endParaRPr lang="en-GB"/>
          </a:p>
        </p:txBody>
      </p:sp>
      <p:sp>
        <p:nvSpPr>
          <p:cNvPr id="4" name="Footer Placeholder 3">
            <a:extLst>
              <a:ext uri="{FF2B5EF4-FFF2-40B4-BE49-F238E27FC236}">
                <a16:creationId xmlns:a16="http://schemas.microsoft.com/office/drawing/2014/main" id="{8D177D78-B7AF-48B0-96A2-DDCADF36BF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0A2A12-39E8-4A91-A6C6-EF35E59C9AF2}"/>
              </a:ext>
            </a:extLst>
          </p:cNvPr>
          <p:cNvSpPr>
            <a:spLocks noGrp="1"/>
          </p:cNvSpPr>
          <p:nvPr>
            <p:ph type="sldNum" sz="quarter" idx="12"/>
          </p:nvPr>
        </p:nvSpPr>
        <p:spPr/>
        <p:txBody>
          <a:bodyPr/>
          <a:lstStyle/>
          <a:p>
            <a:fld id="{93791BC9-7621-48F7-A1C4-6F88DE811204}" type="slidenum">
              <a:rPr lang="en-GB" smtClean="0"/>
              <a:t>‹#›</a:t>
            </a:fld>
            <a:endParaRPr lang="en-GB"/>
          </a:p>
        </p:txBody>
      </p:sp>
    </p:spTree>
    <p:extLst>
      <p:ext uri="{BB962C8B-B14F-4D97-AF65-F5344CB8AC3E}">
        <p14:creationId xmlns:p14="http://schemas.microsoft.com/office/powerpoint/2010/main" val="398667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CBB0A-C794-4F8D-A43E-8ED8E97DF04C}"/>
              </a:ext>
            </a:extLst>
          </p:cNvPr>
          <p:cNvSpPr>
            <a:spLocks noGrp="1"/>
          </p:cNvSpPr>
          <p:nvPr>
            <p:ph type="dt" sz="half" idx="10"/>
          </p:nvPr>
        </p:nvSpPr>
        <p:spPr/>
        <p:txBody>
          <a:bodyPr/>
          <a:lstStyle/>
          <a:p>
            <a:fld id="{655EEC9E-6083-42AC-B161-A3EB3BBE6032}" type="datetimeFigureOut">
              <a:rPr lang="en-GB" smtClean="0"/>
              <a:t>15/04/2020</a:t>
            </a:fld>
            <a:endParaRPr lang="en-GB"/>
          </a:p>
        </p:txBody>
      </p:sp>
      <p:sp>
        <p:nvSpPr>
          <p:cNvPr id="3" name="Footer Placeholder 2">
            <a:extLst>
              <a:ext uri="{FF2B5EF4-FFF2-40B4-BE49-F238E27FC236}">
                <a16:creationId xmlns:a16="http://schemas.microsoft.com/office/drawing/2014/main" id="{7716D5A6-46BC-4EDF-A203-93FC6EDEF9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A1DC30-3FA3-4596-9D36-5F4FD8F640FD}"/>
              </a:ext>
            </a:extLst>
          </p:cNvPr>
          <p:cNvSpPr>
            <a:spLocks noGrp="1"/>
          </p:cNvSpPr>
          <p:nvPr>
            <p:ph type="sldNum" sz="quarter" idx="12"/>
          </p:nvPr>
        </p:nvSpPr>
        <p:spPr/>
        <p:txBody>
          <a:bodyPr/>
          <a:lstStyle/>
          <a:p>
            <a:fld id="{93791BC9-7621-48F7-A1C4-6F88DE811204}" type="slidenum">
              <a:rPr lang="en-GB" smtClean="0"/>
              <a:t>‹#›</a:t>
            </a:fld>
            <a:endParaRPr lang="en-GB"/>
          </a:p>
        </p:txBody>
      </p:sp>
    </p:spTree>
    <p:extLst>
      <p:ext uri="{BB962C8B-B14F-4D97-AF65-F5344CB8AC3E}">
        <p14:creationId xmlns:p14="http://schemas.microsoft.com/office/powerpoint/2010/main" val="29983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6A92-249E-4D81-83B1-6B6AFBCCC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05C1DD-7E13-4B49-A53A-8FDCD55DC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8DC02E-E2E0-44C9-BEEA-B4EAF7245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D65AF-041D-47A7-8A45-3F6C732AB853}"/>
              </a:ext>
            </a:extLst>
          </p:cNvPr>
          <p:cNvSpPr>
            <a:spLocks noGrp="1"/>
          </p:cNvSpPr>
          <p:nvPr>
            <p:ph type="dt" sz="half" idx="10"/>
          </p:nvPr>
        </p:nvSpPr>
        <p:spPr/>
        <p:txBody>
          <a:bodyPr/>
          <a:lstStyle/>
          <a:p>
            <a:fld id="{655EEC9E-6083-42AC-B161-A3EB3BBE6032}" type="datetimeFigureOut">
              <a:rPr lang="en-GB" smtClean="0"/>
              <a:t>15/04/2020</a:t>
            </a:fld>
            <a:endParaRPr lang="en-GB"/>
          </a:p>
        </p:txBody>
      </p:sp>
      <p:sp>
        <p:nvSpPr>
          <p:cNvPr id="6" name="Footer Placeholder 5">
            <a:extLst>
              <a:ext uri="{FF2B5EF4-FFF2-40B4-BE49-F238E27FC236}">
                <a16:creationId xmlns:a16="http://schemas.microsoft.com/office/drawing/2014/main" id="{B32FC9D0-F3AA-4465-A282-5890244867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1614BD-0510-4B22-B180-881E10993FCE}"/>
              </a:ext>
            </a:extLst>
          </p:cNvPr>
          <p:cNvSpPr>
            <a:spLocks noGrp="1"/>
          </p:cNvSpPr>
          <p:nvPr>
            <p:ph type="sldNum" sz="quarter" idx="12"/>
          </p:nvPr>
        </p:nvSpPr>
        <p:spPr/>
        <p:txBody>
          <a:bodyPr/>
          <a:lstStyle/>
          <a:p>
            <a:fld id="{93791BC9-7621-48F7-A1C4-6F88DE811204}" type="slidenum">
              <a:rPr lang="en-GB" smtClean="0"/>
              <a:t>‹#›</a:t>
            </a:fld>
            <a:endParaRPr lang="en-GB"/>
          </a:p>
        </p:txBody>
      </p:sp>
    </p:spTree>
    <p:extLst>
      <p:ext uri="{BB962C8B-B14F-4D97-AF65-F5344CB8AC3E}">
        <p14:creationId xmlns:p14="http://schemas.microsoft.com/office/powerpoint/2010/main" val="20004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9E55-B575-4F01-850A-152C5CD3F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7EA1FA-8F4F-4FD9-91FF-701B074B4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22CE3F-1D43-421D-8236-96A7DA367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3E96A-442B-433D-A640-9186E27AEC63}"/>
              </a:ext>
            </a:extLst>
          </p:cNvPr>
          <p:cNvSpPr>
            <a:spLocks noGrp="1"/>
          </p:cNvSpPr>
          <p:nvPr>
            <p:ph type="dt" sz="half" idx="10"/>
          </p:nvPr>
        </p:nvSpPr>
        <p:spPr/>
        <p:txBody>
          <a:bodyPr/>
          <a:lstStyle/>
          <a:p>
            <a:fld id="{655EEC9E-6083-42AC-B161-A3EB3BBE6032}" type="datetimeFigureOut">
              <a:rPr lang="en-GB" smtClean="0"/>
              <a:t>15/04/2020</a:t>
            </a:fld>
            <a:endParaRPr lang="en-GB"/>
          </a:p>
        </p:txBody>
      </p:sp>
      <p:sp>
        <p:nvSpPr>
          <p:cNvPr id="6" name="Footer Placeholder 5">
            <a:extLst>
              <a:ext uri="{FF2B5EF4-FFF2-40B4-BE49-F238E27FC236}">
                <a16:creationId xmlns:a16="http://schemas.microsoft.com/office/drawing/2014/main" id="{9F4DDA30-5F9B-4484-B45F-F88A053B2D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82C527-32A5-46A0-A443-E963B79ADD7E}"/>
              </a:ext>
            </a:extLst>
          </p:cNvPr>
          <p:cNvSpPr>
            <a:spLocks noGrp="1"/>
          </p:cNvSpPr>
          <p:nvPr>
            <p:ph type="sldNum" sz="quarter" idx="12"/>
          </p:nvPr>
        </p:nvSpPr>
        <p:spPr/>
        <p:txBody>
          <a:bodyPr/>
          <a:lstStyle/>
          <a:p>
            <a:fld id="{93791BC9-7621-48F7-A1C4-6F88DE811204}" type="slidenum">
              <a:rPr lang="en-GB" smtClean="0"/>
              <a:t>‹#›</a:t>
            </a:fld>
            <a:endParaRPr lang="en-GB"/>
          </a:p>
        </p:txBody>
      </p:sp>
    </p:spTree>
    <p:extLst>
      <p:ext uri="{BB962C8B-B14F-4D97-AF65-F5344CB8AC3E}">
        <p14:creationId xmlns:p14="http://schemas.microsoft.com/office/powerpoint/2010/main" val="411798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C810D-3203-485F-96BB-DD6766BBE9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8E81EE-7969-4DC5-AD86-8B60C62BF4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E1CC6F-3771-4E42-B839-67CBCA790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EEC9E-6083-42AC-B161-A3EB3BBE6032}" type="datetimeFigureOut">
              <a:rPr lang="en-GB" smtClean="0"/>
              <a:t>15/04/2020</a:t>
            </a:fld>
            <a:endParaRPr lang="en-GB"/>
          </a:p>
        </p:txBody>
      </p:sp>
      <p:sp>
        <p:nvSpPr>
          <p:cNvPr id="5" name="Footer Placeholder 4">
            <a:extLst>
              <a:ext uri="{FF2B5EF4-FFF2-40B4-BE49-F238E27FC236}">
                <a16:creationId xmlns:a16="http://schemas.microsoft.com/office/drawing/2014/main" id="{FEB02E7F-9E9D-4FC4-844E-306B47230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F76BEA-2C3B-491C-8550-ABB9BD5F88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91BC9-7621-48F7-A1C4-6F88DE811204}" type="slidenum">
              <a:rPr lang="en-GB" smtClean="0"/>
              <a:t>‹#›</a:t>
            </a:fld>
            <a:endParaRPr lang="en-GB"/>
          </a:p>
        </p:txBody>
      </p:sp>
    </p:spTree>
    <p:extLst>
      <p:ext uri="{BB962C8B-B14F-4D97-AF65-F5344CB8AC3E}">
        <p14:creationId xmlns:p14="http://schemas.microsoft.com/office/powerpoint/2010/main" val="1469855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2C61-86DC-46AE-A1B6-4A2D202A2006}"/>
              </a:ext>
            </a:extLst>
          </p:cNvPr>
          <p:cNvSpPr>
            <a:spLocks noGrp="1"/>
          </p:cNvSpPr>
          <p:nvPr>
            <p:ph type="ctrTitle"/>
          </p:nvPr>
        </p:nvSpPr>
        <p:spPr/>
        <p:txBody>
          <a:bodyPr/>
          <a:lstStyle/>
          <a:p>
            <a:r>
              <a:rPr lang="en-US" dirty="0">
                <a:latin typeface="Twinkl Cursive Looped" panose="02000000000000000000" pitchFamily="2" charset="0"/>
              </a:rPr>
              <a:t>Slow write </a:t>
            </a:r>
            <a:endParaRPr lang="en-GB" dirty="0">
              <a:latin typeface="Twinkl Cursive Looped" panose="02000000000000000000" pitchFamily="2" charset="0"/>
            </a:endParaRPr>
          </a:p>
        </p:txBody>
      </p:sp>
      <p:sp>
        <p:nvSpPr>
          <p:cNvPr id="3" name="Subtitle 2">
            <a:extLst>
              <a:ext uri="{FF2B5EF4-FFF2-40B4-BE49-F238E27FC236}">
                <a16:creationId xmlns:a16="http://schemas.microsoft.com/office/drawing/2014/main" id="{49BFF28F-01C3-47FF-9770-D91C188BBC80}"/>
              </a:ext>
            </a:extLst>
          </p:cNvPr>
          <p:cNvSpPr>
            <a:spLocks noGrp="1"/>
          </p:cNvSpPr>
          <p:nvPr>
            <p:ph type="subTitle" idx="1"/>
          </p:nvPr>
        </p:nvSpPr>
        <p:spPr/>
        <p:txBody>
          <a:bodyPr/>
          <a:lstStyle/>
          <a:p>
            <a:r>
              <a:rPr lang="en-US" dirty="0">
                <a:latin typeface="Twinkl Cursive Looped" panose="02000000000000000000" pitchFamily="2" charset="0"/>
              </a:rPr>
              <a:t>Take it one sentence at a time. Make sure your sentences include the things that I have put on the list.</a:t>
            </a:r>
            <a:endParaRPr lang="en-GB" dirty="0">
              <a:latin typeface="Twinkl Cursive Looped" panose="02000000000000000000" pitchFamily="2" charset="0"/>
            </a:endParaRPr>
          </a:p>
        </p:txBody>
      </p:sp>
    </p:spTree>
    <p:extLst>
      <p:ext uri="{BB962C8B-B14F-4D97-AF65-F5344CB8AC3E}">
        <p14:creationId xmlns:p14="http://schemas.microsoft.com/office/powerpoint/2010/main" val="392770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4B2229-45F1-43ED-BDE5-F5BE9E25809A}"/>
              </a:ext>
            </a:extLst>
          </p:cNvPr>
          <p:cNvSpPr txBox="1"/>
          <p:nvPr/>
        </p:nvSpPr>
        <p:spPr>
          <a:xfrm>
            <a:off x="2610035" y="159798"/>
            <a:ext cx="6862439" cy="646331"/>
          </a:xfrm>
          <a:prstGeom prst="rect">
            <a:avLst/>
          </a:prstGeom>
          <a:noFill/>
        </p:spPr>
        <p:txBody>
          <a:bodyPr wrap="square" rtlCol="0">
            <a:spAutoFit/>
          </a:bodyPr>
          <a:lstStyle/>
          <a:p>
            <a:pPr algn="ctr"/>
            <a:r>
              <a:rPr lang="en-US" dirty="0">
                <a:latin typeface="Twinkl Cursive Looped" panose="02000000000000000000" pitchFamily="2" charset="0"/>
              </a:rPr>
              <a:t>This is what your Slow Write will be about. The next slide will show you what it needs to include</a:t>
            </a:r>
            <a:r>
              <a:rPr lang="en-US" dirty="0"/>
              <a:t>.</a:t>
            </a:r>
            <a:endParaRPr lang="en-GB" dirty="0"/>
          </a:p>
        </p:txBody>
      </p:sp>
      <p:pic>
        <p:nvPicPr>
          <p:cNvPr id="2" name="Picture 1">
            <a:extLst>
              <a:ext uri="{FF2B5EF4-FFF2-40B4-BE49-F238E27FC236}">
                <a16:creationId xmlns:a16="http://schemas.microsoft.com/office/drawing/2014/main" id="{8C17BB1E-5886-46BE-BD7B-8EE78AD168C2}"/>
              </a:ext>
            </a:extLst>
          </p:cNvPr>
          <p:cNvPicPr>
            <a:picLocks noChangeAspect="1"/>
          </p:cNvPicPr>
          <p:nvPr/>
        </p:nvPicPr>
        <p:blipFill>
          <a:blip r:embed="rId2"/>
          <a:stretch>
            <a:fillRect/>
          </a:stretch>
        </p:blipFill>
        <p:spPr>
          <a:xfrm>
            <a:off x="3144130" y="1191292"/>
            <a:ext cx="6862439" cy="5223362"/>
          </a:xfrm>
          <a:prstGeom prst="rect">
            <a:avLst/>
          </a:prstGeom>
        </p:spPr>
      </p:pic>
    </p:spTree>
    <p:extLst>
      <p:ext uri="{BB962C8B-B14F-4D97-AF65-F5344CB8AC3E}">
        <p14:creationId xmlns:p14="http://schemas.microsoft.com/office/powerpoint/2010/main" val="232807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3B7ECE-E102-4D04-B833-E95611BF4B44}"/>
              </a:ext>
            </a:extLst>
          </p:cNvPr>
          <p:cNvSpPr txBox="1"/>
          <p:nvPr/>
        </p:nvSpPr>
        <p:spPr>
          <a:xfrm>
            <a:off x="1569291" y="1793181"/>
            <a:ext cx="8478175" cy="3970318"/>
          </a:xfrm>
          <a:prstGeom prst="rect">
            <a:avLst/>
          </a:prstGeom>
          <a:noFill/>
        </p:spPr>
        <p:txBody>
          <a:bodyPr wrap="square" rtlCol="0">
            <a:spAutoFit/>
          </a:bodyPr>
          <a:lstStyle/>
          <a:p>
            <a:r>
              <a:rPr lang="en-GB" dirty="0">
                <a:latin typeface="Twinkl Cursive Looped" panose="02000000000000000000" pitchFamily="2" charset="0"/>
              </a:rPr>
              <a:t>Sentence 1- Must be written in the past continuous tense.</a:t>
            </a:r>
          </a:p>
          <a:p>
            <a:endParaRPr lang="en-GB" dirty="0">
              <a:latin typeface="Twinkl Cursive Looped" panose="02000000000000000000" pitchFamily="2" charset="0"/>
            </a:endParaRPr>
          </a:p>
          <a:p>
            <a:r>
              <a:rPr lang="en-GB" dirty="0">
                <a:latin typeface="Twinkl Cursive Looped" panose="02000000000000000000" pitchFamily="2" charset="0"/>
              </a:rPr>
              <a:t>Sentence 2- Must contain a subordinating conjunction.</a:t>
            </a:r>
          </a:p>
          <a:p>
            <a:endParaRPr lang="en-GB" dirty="0">
              <a:latin typeface="Twinkl Cursive Looped" panose="02000000000000000000" pitchFamily="2" charset="0"/>
            </a:endParaRPr>
          </a:p>
          <a:p>
            <a:r>
              <a:rPr lang="en-GB" dirty="0">
                <a:latin typeface="Twinkl Cursive Looped" panose="02000000000000000000" pitchFamily="2" charset="0"/>
              </a:rPr>
              <a:t>Sentence 3- Must include a fronted adverbial (of place).</a:t>
            </a:r>
          </a:p>
          <a:p>
            <a:endParaRPr lang="en-GB" dirty="0">
              <a:latin typeface="Twinkl Cursive Looped" panose="02000000000000000000" pitchFamily="2" charset="0"/>
            </a:endParaRPr>
          </a:p>
          <a:p>
            <a:r>
              <a:rPr lang="en-GB" dirty="0">
                <a:latin typeface="Twinkl Cursive Looped" panose="02000000000000000000" pitchFamily="2" charset="0"/>
              </a:rPr>
              <a:t>Sentence 4- Must include an adverb.</a:t>
            </a:r>
          </a:p>
          <a:p>
            <a:endParaRPr lang="en-GB" dirty="0">
              <a:latin typeface="Twinkl Cursive Looped" panose="02000000000000000000" pitchFamily="2" charset="0"/>
            </a:endParaRPr>
          </a:p>
          <a:p>
            <a:r>
              <a:rPr lang="en-GB" dirty="0">
                <a:latin typeface="Twinkl Cursive Looped" panose="02000000000000000000" pitchFamily="2" charset="0"/>
              </a:rPr>
              <a:t>Sentence 5- Must include a coordinating conjunction.</a:t>
            </a:r>
          </a:p>
          <a:p>
            <a:endParaRPr lang="en-GB" dirty="0">
              <a:latin typeface="Twinkl Cursive Looped" panose="02000000000000000000" pitchFamily="2" charset="0"/>
            </a:endParaRPr>
          </a:p>
          <a:p>
            <a:r>
              <a:rPr lang="en-GB" dirty="0">
                <a:latin typeface="Twinkl Cursive Looped" panose="02000000000000000000" pitchFamily="2" charset="0"/>
              </a:rPr>
              <a:t>Sentence 6- Must include a plural possessive apostrophe.</a:t>
            </a:r>
          </a:p>
          <a:p>
            <a:endParaRPr lang="en-GB" dirty="0">
              <a:latin typeface="Twinkl Cursive Looped" panose="02000000000000000000" pitchFamily="2" charset="0"/>
            </a:endParaRPr>
          </a:p>
          <a:p>
            <a:r>
              <a:rPr lang="en-GB" dirty="0">
                <a:latin typeface="Twinkl Cursive Looped" panose="02000000000000000000" pitchFamily="2" charset="0"/>
              </a:rPr>
              <a:t>Sentence 7- Must be a rhetorical question.</a:t>
            </a:r>
          </a:p>
          <a:p>
            <a:endParaRPr lang="en-GB" dirty="0"/>
          </a:p>
        </p:txBody>
      </p:sp>
    </p:spTree>
    <p:extLst>
      <p:ext uri="{BB962C8B-B14F-4D97-AF65-F5344CB8AC3E}">
        <p14:creationId xmlns:p14="http://schemas.microsoft.com/office/powerpoint/2010/main" val="91061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3B7ECE-E102-4D04-B833-E95611BF4B44}"/>
              </a:ext>
            </a:extLst>
          </p:cNvPr>
          <p:cNvSpPr txBox="1"/>
          <p:nvPr/>
        </p:nvSpPr>
        <p:spPr>
          <a:xfrm>
            <a:off x="1569291" y="1793181"/>
            <a:ext cx="8478175" cy="5078313"/>
          </a:xfrm>
          <a:prstGeom prst="rect">
            <a:avLst/>
          </a:prstGeom>
          <a:noFill/>
        </p:spPr>
        <p:txBody>
          <a:bodyPr wrap="square" rtlCol="0">
            <a:spAutoFit/>
          </a:bodyPr>
          <a:lstStyle/>
          <a:p>
            <a:r>
              <a:rPr lang="en-GB" dirty="0"/>
              <a:t>The boat </a:t>
            </a:r>
            <a:r>
              <a:rPr lang="en-GB" b="1" dirty="0"/>
              <a:t>was sinking </a:t>
            </a:r>
            <a:r>
              <a:rPr lang="en-GB" dirty="0"/>
              <a:t>quickly.</a:t>
            </a:r>
          </a:p>
          <a:p>
            <a:endParaRPr lang="en-GB" dirty="0"/>
          </a:p>
          <a:p>
            <a:r>
              <a:rPr lang="en-GB" dirty="0"/>
              <a:t>The animals on board fell silent </a:t>
            </a:r>
            <a:r>
              <a:rPr lang="en-GB" b="1" dirty="0"/>
              <a:t>as</a:t>
            </a:r>
            <a:r>
              <a:rPr lang="en-GB" dirty="0"/>
              <a:t> the boat tipped up further. </a:t>
            </a:r>
          </a:p>
          <a:p>
            <a:endParaRPr lang="en-GB" dirty="0"/>
          </a:p>
          <a:p>
            <a:r>
              <a:rPr lang="en-GB" b="1" dirty="0"/>
              <a:t>In the water</a:t>
            </a:r>
            <a:r>
              <a:rPr lang="en-GB" dirty="0"/>
              <a:t>, the zebra struggled to stay afloat.</a:t>
            </a:r>
          </a:p>
          <a:p>
            <a:endParaRPr lang="en-GB" dirty="0"/>
          </a:p>
          <a:p>
            <a:r>
              <a:rPr lang="en-GB" dirty="0"/>
              <a:t>The tiger gripped on </a:t>
            </a:r>
            <a:r>
              <a:rPr lang="en-GB" b="1" dirty="0"/>
              <a:t>tightly</a:t>
            </a:r>
            <a:r>
              <a:rPr lang="en-GB" dirty="0"/>
              <a:t> to the edge of the boat and closed his eyes.</a:t>
            </a:r>
          </a:p>
          <a:p>
            <a:endParaRPr lang="en-GB" dirty="0"/>
          </a:p>
          <a:p>
            <a:r>
              <a:rPr lang="en-GB" dirty="0"/>
              <a:t>All the animals were frightened </a:t>
            </a:r>
            <a:r>
              <a:rPr lang="en-GB" b="1" dirty="0"/>
              <a:t>and</a:t>
            </a:r>
            <a:r>
              <a:rPr lang="en-GB" dirty="0"/>
              <a:t> they were regretting their decision to escape from the zoo.</a:t>
            </a:r>
          </a:p>
          <a:p>
            <a:endParaRPr lang="en-GB" dirty="0"/>
          </a:p>
          <a:p>
            <a:r>
              <a:rPr lang="en-GB" dirty="0"/>
              <a:t>The zoo keepers</a:t>
            </a:r>
            <a:r>
              <a:rPr lang="en-GB" b="1" dirty="0"/>
              <a:t>’</a:t>
            </a:r>
            <a:r>
              <a:rPr lang="en-GB" dirty="0"/>
              <a:t> remarks had been unkind but they had never actually harmed any of the animals.</a:t>
            </a:r>
          </a:p>
          <a:p>
            <a:endParaRPr lang="en-GB" dirty="0"/>
          </a:p>
          <a:p>
            <a:r>
              <a:rPr lang="en-GB" dirty="0"/>
              <a:t>Had it really been that bad back there?</a:t>
            </a:r>
          </a:p>
          <a:p>
            <a:endParaRPr lang="en-GB" dirty="0"/>
          </a:p>
          <a:p>
            <a:endParaRPr lang="en-GB" dirty="0"/>
          </a:p>
          <a:p>
            <a:endParaRPr lang="en-GB" dirty="0"/>
          </a:p>
        </p:txBody>
      </p:sp>
    </p:spTree>
    <p:extLst>
      <p:ext uri="{BB962C8B-B14F-4D97-AF65-F5344CB8AC3E}">
        <p14:creationId xmlns:p14="http://schemas.microsoft.com/office/powerpoint/2010/main" val="355571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9185F6-053C-4E56-BF32-334F98FFEBF4}"/>
              </a:ext>
            </a:extLst>
          </p:cNvPr>
          <p:cNvSpPr txBox="1"/>
          <p:nvPr/>
        </p:nvSpPr>
        <p:spPr>
          <a:xfrm>
            <a:off x="1225118" y="399495"/>
            <a:ext cx="9170633" cy="1200329"/>
          </a:xfrm>
          <a:prstGeom prst="rect">
            <a:avLst/>
          </a:prstGeom>
          <a:noFill/>
        </p:spPr>
        <p:txBody>
          <a:bodyPr wrap="square" rtlCol="0">
            <a:spAutoFit/>
          </a:bodyPr>
          <a:lstStyle/>
          <a:p>
            <a:r>
              <a:rPr lang="en-GB" dirty="0">
                <a:solidFill>
                  <a:schemeClr val="accent1"/>
                </a:solidFill>
              </a:rPr>
              <a:t>Remember that your writing needs to be written as a paragraph, not just individual sentences. Check that it is cohesive, that it flows well and doesn’t ‘jump around’ at all.</a:t>
            </a:r>
          </a:p>
          <a:p>
            <a:endParaRPr lang="en-GB" dirty="0"/>
          </a:p>
          <a:p>
            <a:endParaRPr lang="en-GB" dirty="0"/>
          </a:p>
        </p:txBody>
      </p:sp>
      <p:sp>
        <p:nvSpPr>
          <p:cNvPr id="3" name="Rectangle 2">
            <a:extLst>
              <a:ext uri="{FF2B5EF4-FFF2-40B4-BE49-F238E27FC236}">
                <a16:creationId xmlns:a16="http://schemas.microsoft.com/office/drawing/2014/main" id="{472085EE-9FFF-4FB3-BCB3-E1D06AFAA947}"/>
              </a:ext>
            </a:extLst>
          </p:cNvPr>
          <p:cNvSpPr/>
          <p:nvPr/>
        </p:nvSpPr>
        <p:spPr>
          <a:xfrm>
            <a:off x="1225117" y="1814913"/>
            <a:ext cx="7182035" cy="2031325"/>
          </a:xfrm>
          <a:prstGeom prst="rect">
            <a:avLst/>
          </a:prstGeom>
        </p:spPr>
        <p:txBody>
          <a:bodyPr wrap="square">
            <a:spAutoFit/>
          </a:bodyPr>
          <a:lstStyle/>
          <a:p>
            <a:r>
              <a:rPr lang="en-US" dirty="0"/>
              <a:t>The boat was sinking quickly. The animals on board fell silent as the boat tipped up further. In the water, the zebra struggled to stay afloat. The tiger gripped on tightly to the edge of the boat and closed his eyes. All the animals were frightened and they were regretting their decision to escape from the zoo. The zoo keepers’ remarks had been unkind but they had never actually harmed any of the animals. Had it really been that bad back there?</a:t>
            </a:r>
          </a:p>
        </p:txBody>
      </p:sp>
    </p:spTree>
    <p:extLst>
      <p:ext uri="{BB962C8B-B14F-4D97-AF65-F5344CB8AC3E}">
        <p14:creationId xmlns:p14="http://schemas.microsoft.com/office/powerpoint/2010/main" val="2589535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327</Words>
  <Application>Microsoft Office PowerPoint</Application>
  <PresentationFormat>Widescreen</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Twinkl Cursive Looped</vt:lpstr>
      <vt:lpstr>Office Theme</vt:lpstr>
      <vt:lpstr>Slow write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Slow write</dc:title>
  <dc:creator>Alex Pearce</dc:creator>
  <cp:lastModifiedBy>Ian Baker</cp:lastModifiedBy>
  <cp:revision>17</cp:revision>
  <dcterms:created xsi:type="dcterms:W3CDTF">2020-03-27T20:10:16Z</dcterms:created>
  <dcterms:modified xsi:type="dcterms:W3CDTF">2020-04-15T09:27:43Z</dcterms:modified>
</cp:coreProperties>
</file>