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0" r:id="rId5"/>
    <p:sldId id="257" r:id="rId6"/>
    <p:sldId id="263"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varScale="1">
        <p:scale>
          <a:sx n="86" d="100"/>
          <a:sy n="86" d="100"/>
        </p:scale>
        <p:origin x="55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E1537-1DFA-4316-AD11-6671A2F7C9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AA9F61-402F-44DC-8163-3831B2F30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F278A8-05F2-4533-883F-B639A4DD1C2B}"/>
              </a:ext>
            </a:extLst>
          </p:cNvPr>
          <p:cNvSpPr>
            <a:spLocks noGrp="1"/>
          </p:cNvSpPr>
          <p:nvPr>
            <p:ph type="dt" sz="half" idx="10"/>
          </p:nvPr>
        </p:nvSpPr>
        <p:spPr/>
        <p:txBody>
          <a:bodyPr/>
          <a:lstStyle/>
          <a:p>
            <a:fld id="{9AEF2A52-3F8D-4D00-B901-1212444CD9D2}" type="datetimeFigureOut">
              <a:rPr lang="en-GB" smtClean="0"/>
              <a:t>02/05/2020</a:t>
            </a:fld>
            <a:endParaRPr lang="en-GB"/>
          </a:p>
        </p:txBody>
      </p:sp>
      <p:sp>
        <p:nvSpPr>
          <p:cNvPr id="5" name="Footer Placeholder 4">
            <a:extLst>
              <a:ext uri="{FF2B5EF4-FFF2-40B4-BE49-F238E27FC236}">
                <a16:creationId xmlns:a16="http://schemas.microsoft.com/office/drawing/2014/main" id="{BB94C6DA-8087-4AB7-94A1-98ABBC0E8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622A71-3AF1-4BFE-A504-97EE4F12B785}"/>
              </a:ext>
            </a:extLst>
          </p:cNvPr>
          <p:cNvSpPr>
            <a:spLocks noGrp="1"/>
          </p:cNvSpPr>
          <p:nvPr>
            <p:ph type="sldNum" sz="quarter" idx="12"/>
          </p:nvPr>
        </p:nvSpPr>
        <p:spPr/>
        <p:txBody>
          <a:bodyPr/>
          <a:lstStyle/>
          <a:p>
            <a:fld id="{2C5041B7-2062-4AA1-B8D0-6A6D03D97B82}" type="slidenum">
              <a:rPr lang="en-GB" smtClean="0"/>
              <a:t>‹#›</a:t>
            </a:fld>
            <a:endParaRPr lang="en-GB"/>
          </a:p>
        </p:txBody>
      </p:sp>
    </p:spTree>
    <p:extLst>
      <p:ext uri="{BB962C8B-B14F-4D97-AF65-F5344CB8AC3E}">
        <p14:creationId xmlns:p14="http://schemas.microsoft.com/office/powerpoint/2010/main" val="275246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2F2F-9594-45B4-901C-DE8157B0C9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8BBD25-7250-4FFD-A05E-AF6352B4E0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415EEC-EE79-4A5C-A071-A3C9137EB488}"/>
              </a:ext>
            </a:extLst>
          </p:cNvPr>
          <p:cNvSpPr>
            <a:spLocks noGrp="1"/>
          </p:cNvSpPr>
          <p:nvPr>
            <p:ph type="dt" sz="half" idx="10"/>
          </p:nvPr>
        </p:nvSpPr>
        <p:spPr/>
        <p:txBody>
          <a:bodyPr/>
          <a:lstStyle/>
          <a:p>
            <a:fld id="{9AEF2A52-3F8D-4D00-B901-1212444CD9D2}" type="datetimeFigureOut">
              <a:rPr lang="en-GB" smtClean="0"/>
              <a:t>02/05/2020</a:t>
            </a:fld>
            <a:endParaRPr lang="en-GB"/>
          </a:p>
        </p:txBody>
      </p:sp>
      <p:sp>
        <p:nvSpPr>
          <p:cNvPr id="5" name="Footer Placeholder 4">
            <a:extLst>
              <a:ext uri="{FF2B5EF4-FFF2-40B4-BE49-F238E27FC236}">
                <a16:creationId xmlns:a16="http://schemas.microsoft.com/office/drawing/2014/main" id="{2F7A1EA0-E4F6-4B66-AAFA-CC38D672A0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17FBC4-19EB-4EA0-BAA6-F7F2D8C9432A}"/>
              </a:ext>
            </a:extLst>
          </p:cNvPr>
          <p:cNvSpPr>
            <a:spLocks noGrp="1"/>
          </p:cNvSpPr>
          <p:nvPr>
            <p:ph type="sldNum" sz="quarter" idx="12"/>
          </p:nvPr>
        </p:nvSpPr>
        <p:spPr/>
        <p:txBody>
          <a:bodyPr/>
          <a:lstStyle/>
          <a:p>
            <a:fld id="{2C5041B7-2062-4AA1-B8D0-6A6D03D97B82}" type="slidenum">
              <a:rPr lang="en-GB" smtClean="0"/>
              <a:t>‹#›</a:t>
            </a:fld>
            <a:endParaRPr lang="en-GB"/>
          </a:p>
        </p:txBody>
      </p:sp>
    </p:spTree>
    <p:extLst>
      <p:ext uri="{BB962C8B-B14F-4D97-AF65-F5344CB8AC3E}">
        <p14:creationId xmlns:p14="http://schemas.microsoft.com/office/powerpoint/2010/main" val="230410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49F878-DEEF-43F8-B40E-DB59C46FD1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0CE29C-AFDA-4C17-9310-02E933C214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7DAA02-6696-4056-847E-214CD67182E0}"/>
              </a:ext>
            </a:extLst>
          </p:cNvPr>
          <p:cNvSpPr>
            <a:spLocks noGrp="1"/>
          </p:cNvSpPr>
          <p:nvPr>
            <p:ph type="dt" sz="half" idx="10"/>
          </p:nvPr>
        </p:nvSpPr>
        <p:spPr/>
        <p:txBody>
          <a:bodyPr/>
          <a:lstStyle/>
          <a:p>
            <a:fld id="{9AEF2A52-3F8D-4D00-B901-1212444CD9D2}" type="datetimeFigureOut">
              <a:rPr lang="en-GB" smtClean="0"/>
              <a:t>02/05/2020</a:t>
            </a:fld>
            <a:endParaRPr lang="en-GB"/>
          </a:p>
        </p:txBody>
      </p:sp>
      <p:sp>
        <p:nvSpPr>
          <p:cNvPr id="5" name="Footer Placeholder 4">
            <a:extLst>
              <a:ext uri="{FF2B5EF4-FFF2-40B4-BE49-F238E27FC236}">
                <a16:creationId xmlns:a16="http://schemas.microsoft.com/office/drawing/2014/main" id="{DCD3A29E-C8AD-4772-8EC4-EBD45613AA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0D243F-BF29-4C40-841F-FBAC2C9A2D1D}"/>
              </a:ext>
            </a:extLst>
          </p:cNvPr>
          <p:cNvSpPr>
            <a:spLocks noGrp="1"/>
          </p:cNvSpPr>
          <p:nvPr>
            <p:ph type="sldNum" sz="quarter" idx="12"/>
          </p:nvPr>
        </p:nvSpPr>
        <p:spPr/>
        <p:txBody>
          <a:bodyPr/>
          <a:lstStyle/>
          <a:p>
            <a:fld id="{2C5041B7-2062-4AA1-B8D0-6A6D03D97B82}" type="slidenum">
              <a:rPr lang="en-GB" smtClean="0"/>
              <a:t>‹#›</a:t>
            </a:fld>
            <a:endParaRPr lang="en-GB"/>
          </a:p>
        </p:txBody>
      </p:sp>
    </p:spTree>
    <p:extLst>
      <p:ext uri="{BB962C8B-B14F-4D97-AF65-F5344CB8AC3E}">
        <p14:creationId xmlns:p14="http://schemas.microsoft.com/office/powerpoint/2010/main" val="242203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B61A-53AE-4BF7-9F5B-425464539B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F78648-7319-497B-9B04-F4A7B69863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1FCB86-A3AC-451C-A24C-83240D82960F}"/>
              </a:ext>
            </a:extLst>
          </p:cNvPr>
          <p:cNvSpPr>
            <a:spLocks noGrp="1"/>
          </p:cNvSpPr>
          <p:nvPr>
            <p:ph type="dt" sz="half" idx="10"/>
          </p:nvPr>
        </p:nvSpPr>
        <p:spPr/>
        <p:txBody>
          <a:bodyPr/>
          <a:lstStyle/>
          <a:p>
            <a:fld id="{9AEF2A52-3F8D-4D00-B901-1212444CD9D2}" type="datetimeFigureOut">
              <a:rPr lang="en-GB" smtClean="0"/>
              <a:t>02/05/2020</a:t>
            </a:fld>
            <a:endParaRPr lang="en-GB"/>
          </a:p>
        </p:txBody>
      </p:sp>
      <p:sp>
        <p:nvSpPr>
          <p:cNvPr id="5" name="Footer Placeholder 4">
            <a:extLst>
              <a:ext uri="{FF2B5EF4-FFF2-40B4-BE49-F238E27FC236}">
                <a16:creationId xmlns:a16="http://schemas.microsoft.com/office/drawing/2014/main" id="{9A1DFB6A-547B-4456-BE40-06D003947B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16DA6A-7CE0-4A07-BDDF-65A5FA9C106C}"/>
              </a:ext>
            </a:extLst>
          </p:cNvPr>
          <p:cNvSpPr>
            <a:spLocks noGrp="1"/>
          </p:cNvSpPr>
          <p:nvPr>
            <p:ph type="sldNum" sz="quarter" idx="12"/>
          </p:nvPr>
        </p:nvSpPr>
        <p:spPr/>
        <p:txBody>
          <a:bodyPr/>
          <a:lstStyle/>
          <a:p>
            <a:fld id="{2C5041B7-2062-4AA1-B8D0-6A6D03D97B82}" type="slidenum">
              <a:rPr lang="en-GB" smtClean="0"/>
              <a:t>‹#›</a:t>
            </a:fld>
            <a:endParaRPr lang="en-GB"/>
          </a:p>
        </p:txBody>
      </p:sp>
    </p:spTree>
    <p:extLst>
      <p:ext uri="{BB962C8B-B14F-4D97-AF65-F5344CB8AC3E}">
        <p14:creationId xmlns:p14="http://schemas.microsoft.com/office/powerpoint/2010/main" val="139184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5D462-A2B4-400B-B9B8-29C1AAA002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333F89-BE81-436A-A8DC-3C224A3B5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833428-162F-41F5-AE74-9B752DE8E510}"/>
              </a:ext>
            </a:extLst>
          </p:cNvPr>
          <p:cNvSpPr>
            <a:spLocks noGrp="1"/>
          </p:cNvSpPr>
          <p:nvPr>
            <p:ph type="dt" sz="half" idx="10"/>
          </p:nvPr>
        </p:nvSpPr>
        <p:spPr/>
        <p:txBody>
          <a:bodyPr/>
          <a:lstStyle/>
          <a:p>
            <a:fld id="{9AEF2A52-3F8D-4D00-B901-1212444CD9D2}" type="datetimeFigureOut">
              <a:rPr lang="en-GB" smtClean="0"/>
              <a:t>02/05/2020</a:t>
            </a:fld>
            <a:endParaRPr lang="en-GB"/>
          </a:p>
        </p:txBody>
      </p:sp>
      <p:sp>
        <p:nvSpPr>
          <p:cNvPr id="5" name="Footer Placeholder 4">
            <a:extLst>
              <a:ext uri="{FF2B5EF4-FFF2-40B4-BE49-F238E27FC236}">
                <a16:creationId xmlns:a16="http://schemas.microsoft.com/office/drawing/2014/main" id="{AAB5B05B-7AE7-4E62-9A1B-B5343709E4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417BE4-A9EF-4EB7-A3B1-5F3FEA4416F4}"/>
              </a:ext>
            </a:extLst>
          </p:cNvPr>
          <p:cNvSpPr>
            <a:spLocks noGrp="1"/>
          </p:cNvSpPr>
          <p:nvPr>
            <p:ph type="sldNum" sz="quarter" idx="12"/>
          </p:nvPr>
        </p:nvSpPr>
        <p:spPr/>
        <p:txBody>
          <a:bodyPr/>
          <a:lstStyle/>
          <a:p>
            <a:fld id="{2C5041B7-2062-4AA1-B8D0-6A6D03D97B82}" type="slidenum">
              <a:rPr lang="en-GB" smtClean="0"/>
              <a:t>‹#›</a:t>
            </a:fld>
            <a:endParaRPr lang="en-GB"/>
          </a:p>
        </p:txBody>
      </p:sp>
    </p:spTree>
    <p:extLst>
      <p:ext uri="{BB962C8B-B14F-4D97-AF65-F5344CB8AC3E}">
        <p14:creationId xmlns:p14="http://schemas.microsoft.com/office/powerpoint/2010/main" val="166811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0181-8FF5-418E-9B38-8433AE16A1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B9A0D9-0CF8-4FC0-9BE3-949B51951E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3FF67E-979A-4D3E-9C48-4841BB9E14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FE5429-8829-4C0F-AE8D-22FDCC2DB30C}"/>
              </a:ext>
            </a:extLst>
          </p:cNvPr>
          <p:cNvSpPr>
            <a:spLocks noGrp="1"/>
          </p:cNvSpPr>
          <p:nvPr>
            <p:ph type="dt" sz="half" idx="10"/>
          </p:nvPr>
        </p:nvSpPr>
        <p:spPr/>
        <p:txBody>
          <a:bodyPr/>
          <a:lstStyle/>
          <a:p>
            <a:fld id="{9AEF2A52-3F8D-4D00-B901-1212444CD9D2}" type="datetimeFigureOut">
              <a:rPr lang="en-GB" smtClean="0"/>
              <a:t>02/05/2020</a:t>
            </a:fld>
            <a:endParaRPr lang="en-GB"/>
          </a:p>
        </p:txBody>
      </p:sp>
      <p:sp>
        <p:nvSpPr>
          <p:cNvPr id="6" name="Footer Placeholder 5">
            <a:extLst>
              <a:ext uri="{FF2B5EF4-FFF2-40B4-BE49-F238E27FC236}">
                <a16:creationId xmlns:a16="http://schemas.microsoft.com/office/drawing/2014/main" id="{06D6FBE1-3C31-4D2B-9869-B443AEEF1F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049687-9B96-4E85-A162-9937ECDE7297}"/>
              </a:ext>
            </a:extLst>
          </p:cNvPr>
          <p:cNvSpPr>
            <a:spLocks noGrp="1"/>
          </p:cNvSpPr>
          <p:nvPr>
            <p:ph type="sldNum" sz="quarter" idx="12"/>
          </p:nvPr>
        </p:nvSpPr>
        <p:spPr/>
        <p:txBody>
          <a:bodyPr/>
          <a:lstStyle/>
          <a:p>
            <a:fld id="{2C5041B7-2062-4AA1-B8D0-6A6D03D97B82}" type="slidenum">
              <a:rPr lang="en-GB" smtClean="0"/>
              <a:t>‹#›</a:t>
            </a:fld>
            <a:endParaRPr lang="en-GB"/>
          </a:p>
        </p:txBody>
      </p:sp>
    </p:spTree>
    <p:extLst>
      <p:ext uri="{BB962C8B-B14F-4D97-AF65-F5344CB8AC3E}">
        <p14:creationId xmlns:p14="http://schemas.microsoft.com/office/powerpoint/2010/main" val="376507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5A26-75B2-4D7F-BB64-28A841FF794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C443EB-6E67-4496-AADB-1170C77E9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E31077-EAE6-4D14-8A9B-AA74F24CE5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38A742-C8AB-47BF-A6E0-02EF206D77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CAA302-21EE-4707-AE05-686E850706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EA4565-708A-4A74-91C9-E85C636904D4}"/>
              </a:ext>
            </a:extLst>
          </p:cNvPr>
          <p:cNvSpPr>
            <a:spLocks noGrp="1"/>
          </p:cNvSpPr>
          <p:nvPr>
            <p:ph type="dt" sz="half" idx="10"/>
          </p:nvPr>
        </p:nvSpPr>
        <p:spPr/>
        <p:txBody>
          <a:bodyPr/>
          <a:lstStyle/>
          <a:p>
            <a:fld id="{9AEF2A52-3F8D-4D00-B901-1212444CD9D2}" type="datetimeFigureOut">
              <a:rPr lang="en-GB" smtClean="0"/>
              <a:t>02/05/2020</a:t>
            </a:fld>
            <a:endParaRPr lang="en-GB"/>
          </a:p>
        </p:txBody>
      </p:sp>
      <p:sp>
        <p:nvSpPr>
          <p:cNvPr id="8" name="Footer Placeholder 7">
            <a:extLst>
              <a:ext uri="{FF2B5EF4-FFF2-40B4-BE49-F238E27FC236}">
                <a16:creationId xmlns:a16="http://schemas.microsoft.com/office/drawing/2014/main" id="{0145BD36-B627-45CB-91A0-D93FE86633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C6089A-8419-4875-A16A-436CBC4045B9}"/>
              </a:ext>
            </a:extLst>
          </p:cNvPr>
          <p:cNvSpPr>
            <a:spLocks noGrp="1"/>
          </p:cNvSpPr>
          <p:nvPr>
            <p:ph type="sldNum" sz="quarter" idx="12"/>
          </p:nvPr>
        </p:nvSpPr>
        <p:spPr/>
        <p:txBody>
          <a:bodyPr/>
          <a:lstStyle/>
          <a:p>
            <a:fld id="{2C5041B7-2062-4AA1-B8D0-6A6D03D97B82}" type="slidenum">
              <a:rPr lang="en-GB" smtClean="0"/>
              <a:t>‹#›</a:t>
            </a:fld>
            <a:endParaRPr lang="en-GB"/>
          </a:p>
        </p:txBody>
      </p:sp>
    </p:spTree>
    <p:extLst>
      <p:ext uri="{BB962C8B-B14F-4D97-AF65-F5344CB8AC3E}">
        <p14:creationId xmlns:p14="http://schemas.microsoft.com/office/powerpoint/2010/main" val="232747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3985-AFE2-4576-AFB9-9F84B75A86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AC7AC9-5F2C-47F5-8C69-2F123C94A25B}"/>
              </a:ext>
            </a:extLst>
          </p:cNvPr>
          <p:cNvSpPr>
            <a:spLocks noGrp="1"/>
          </p:cNvSpPr>
          <p:nvPr>
            <p:ph type="dt" sz="half" idx="10"/>
          </p:nvPr>
        </p:nvSpPr>
        <p:spPr/>
        <p:txBody>
          <a:bodyPr/>
          <a:lstStyle/>
          <a:p>
            <a:fld id="{9AEF2A52-3F8D-4D00-B901-1212444CD9D2}" type="datetimeFigureOut">
              <a:rPr lang="en-GB" smtClean="0"/>
              <a:t>02/05/2020</a:t>
            </a:fld>
            <a:endParaRPr lang="en-GB"/>
          </a:p>
        </p:txBody>
      </p:sp>
      <p:sp>
        <p:nvSpPr>
          <p:cNvPr id="4" name="Footer Placeholder 3">
            <a:extLst>
              <a:ext uri="{FF2B5EF4-FFF2-40B4-BE49-F238E27FC236}">
                <a16:creationId xmlns:a16="http://schemas.microsoft.com/office/drawing/2014/main" id="{2D1D3423-83D7-4199-97E4-1C2CCEDD08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4169408-E66E-43D1-81FF-89AA08AC79EE}"/>
              </a:ext>
            </a:extLst>
          </p:cNvPr>
          <p:cNvSpPr>
            <a:spLocks noGrp="1"/>
          </p:cNvSpPr>
          <p:nvPr>
            <p:ph type="sldNum" sz="quarter" idx="12"/>
          </p:nvPr>
        </p:nvSpPr>
        <p:spPr/>
        <p:txBody>
          <a:bodyPr/>
          <a:lstStyle/>
          <a:p>
            <a:fld id="{2C5041B7-2062-4AA1-B8D0-6A6D03D97B82}" type="slidenum">
              <a:rPr lang="en-GB" smtClean="0"/>
              <a:t>‹#›</a:t>
            </a:fld>
            <a:endParaRPr lang="en-GB"/>
          </a:p>
        </p:txBody>
      </p:sp>
    </p:spTree>
    <p:extLst>
      <p:ext uri="{BB962C8B-B14F-4D97-AF65-F5344CB8AC3E}">
        <p14:creationId xmlns:p14="http://schemas.microsoft.com/office/powerpoint/2010/main" val="344168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5C084-3A5D-4EF2-8AF3-93FF118B6381}"/>
              </a:ext>
            </a:extLst>
          </p:cNvPr>
          <p:cNvSpPr>
            <a:spLocks noGrp="1"/>
          </p:cNvSpPr>
          <p:nvPr>
            <p:ph type="dt" sz="half" idx="10"/>
          </p:nvPr>
        </p:nvSpPr>
        <p:spPr/>
        <p:txBody>
          <a:bodyPr/>
          <a:lstStyle/>
          <a:p>
            <a:fld id="{9AEF2A52-3F8D-4D00-B901-1212444CD9D2}" type="datetimeFigureOut">
              <a:rPr lang="en-GB" smtClean="0"/>
              <a:t>02/05/2020</a:t>
            </a:fld>
            <a:endParaRPr lang="en-GB"/>
          </a:p>
        </p:txBody>
      </p:sp>
      <p:sp>
        <p:nvSpPr>
          <p:cNvPr id="3" name="Footer Placeholder 2">
            <a:extLst>
              <a:ext uri="{FF2B5EF4-FFF2-40B4-BE49-F238E27FC236}">
                <a16:creationId xmlns:a16="http://schemas.microsoft.com/office/drawing/2014/main" id="{87541A31-F9D2-4BD9-9EF1-211D43CBC8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7FD9AC-C9B8-4BA0-A1CA-6F3E05482B5A}"/>
              </a:ext>
            </a:extLst>
          </p:cNvPr>
          <p:cNvSpPr>
            <a:spLocks noGrp="1"/>
          </p:cNvSpPr>
          <p:nvPr>
            <p:ph type="sldNum" sz="quarter" idx="12"/>
          </p:nvPr>
        </p:nvSpPr>
        <p:spPr/>
        <p:txBody>
          <a:bodyPr/>
          <a:lstStyle/>
          <a:p>
            <a:fld id="{2C5041B7-2062-4AA1-B8D0-6A6D03D97B82}" type="slidenum">
              <a:rPr lang="en-GB" smtClean="0"/>
              <a:t>‹#›</a:t>
            </a:fld>
            <a:endParaRPr lang="en-GB"/>
          </a:p>
        </p:txBody>
      </p:sp>
    </p:spTree>
    <p:extLst>
      <p:ext uri="{BB962C8B-B14F-4D97-AF65-F5344CB8AC3E}">
        <p14:creationId xmlns:p14="http://schemas.microsoft.com/office/powerpoint/2010/main" val="72428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2B5C-6969-4522-A8DD-696027B54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2E5543-EC9F-471D-BEBC-891DEDA80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8D3BE7-4D9E-4F1D-82EF-87521D0C4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5C6A0-1461-49BD-A71C-F830EF0372FC}"/>
              </a:ext>
            </a:extLst>
          </p:cNvPr>
          <p:cNvSpPr>
            <a:spLocks noGrp="1"/>
          </p:cNvSpPr>
          <p:nvPr>
            <p:ph type="dt" sz="half" idx="10"/>
          </p:nvPr>
        </p:nvSpPr>
        <p:spPr/>
        <p:txBody>
          <a:bodyPr/>
          <a:lstStyle/>
          <a:p>
            <a:fld id="{9AEF2A52-3F8D-4D00-B901-1212444CD9D2}" type="datetimeFigureOut">
              <a:rPr lang="en-GB" smtClean="0"/>
              <a:t>02/05/2020</a:t>
            </a:fld>
            <a:endParaRPr lang="en-GB"/>
          </a:p>
        </p:txBody>
      </p:sp>
      <p:sp>
        <p:nvSpPr>
          <p:cNvPr id="6" name="Footer Placeholder 5">
            <a:extLst>
              <a:ext uri="{FF2B5EF4-FFF2-40B4-BE49-F238E27FC236}">
                <a16:creationId xmlns:a16="http://schemas.microsoft.com/office/drawing/2014/main" id="{B724A61F-3A0D-4D17-837A-E3B55EB78F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41AE67-85A5-472E-B1A5-CC9CD4A0283E}"/>
              </a:ext>
            </a:extLst>
          </p:cNvPr>
          <p:cNvSpPr>
            <a:spLocks noGrp="1"/>
          </p:cNvSpPr>
          <p:nvPr>
            <p:ph type="sldNum" sz="quarter" idx="12"/>
          </p:nvPr>
        </p:nvSpPr>
        <p:spPr/>
        <p:txBody>
          <a:bodyPr/>
          <a:lstStyle/>
          <a:p>
            <a:fld id="{2C5041B7-2062-4AA1-B8D0-6A6D03D97B82}" type="slidenum">
              <a:rPr lang="en-GB" smtClean="0"/>
              <a:t>‹#›</a:t>
            </a:fld>
            <a:endParaRPr lang="en-GB"/>
          </a:p>
        </p:txBody>
      </p:sp>
    </p:spTree>
    <p:extLst>
      <p:ext uri="{BB962C8B-B14F-4D97-AF65-F5344CB8AC3E}">
        <p14:creationId xmlns:p14="http://schemas.microsoft.com/office/powerpoint/2010/main" val="3803670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3C88-13BC-4342-B6FC-B905F2E2E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F6E233-BB9A-4797-A601-4971E4ED9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570C87-21A4-4C5F-8C27-49D492CDC2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9B533A-09CD-42D3-8521-19957DC2D3EA}"/>
              </a:ext>
            </a:extLst>
          </p:cNvPr>
          <p:cNvSpPr>
            <a:spLocks noGrp="1"/>
          </p:cNvSpPr>
          <p:nvPr>
            <p:ph type="dt" sz="half" idx="10"/>
          </p:nvPr>
        </p:nvSpPr>
        <p:spPr/>
        <p:txBody>
          <a:bodyPr/>
          <a:lstStyle/>
          <a:p>
            <a:fld id="{9AEF2A52-3F8D-4D00-B901-1212444CD9D2}" type="datetimeFigureOut">
              <a:rPr lang="en-GB" smtClean="0"/>
              <a:t>02/05/2020</a:t>
            </a:fld>
            <a:endParaRPr lang="en-GB"/>
          </a:p>
        </p:txBody>
      </p:sp>
      <p:sp>
        <p:nvSpPr>
          <p:cNvPr id="6" name="Footer Placeholder 5">
            <a:extLst>
              <a:ext uri="{FF2B5EF4-FFF2-40B4-BE49-F238E27FC236}">
                <a16:creationId xmlns:a16="http://schemas.microsoft.com/office/drawing/2014/main" id="{138127AF-074F-4627-9DD7-6D438DB71E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CD0CE3-D53C-4F4E-A73F-D39A4264CFD8}"/>
              </a:ext>
            </a:extLst>
          </p:cNvPr>
          <p:cNvSpPr>
            <a:spLocks noGrp="1"/>
          </p:cNvSpPr>
          <p:nvPr>
            <p:ph type="sldNum" sz="quarter" idx="12"/>
          </p:nvPr>
        </p:nvSpPr>
        <p:spPr/>
        <p:txBody>
          <a:bodyPr/>
          <a:lstStyle/>
          <a:p>
            <a:fld id="{2C5041B7-2062-4AA1-B8D0-6A6D03D97B82}" type="slidenum">
              <a:rPr lang="en-GB" smtClean="0"/>
              <a:t>‹#›</a:t>
            </a:fld>
            <a:endParaRPr lang="en-GB"/>
          </a:p>
        </p:txBody>
      </p:sp>
    </p:spTree>
    <p:extLst>
      <p:ext uri="{BB962C8B-B14F-4D97-AF65-F5344CB8AC3E}">
        <p14:creationId xmlns:p14="http://schemas.microsoft.com/office/powerpoint/2010/main" val="331272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717858-3203-492B-B77F-6EB185A50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71F8F1-9636-4DB8-BC89-36553753E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F5FC78-3CC2-46F3-816D-B40786E4B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F2A52-3F8D-4D00-B901-1212444CD9D2}" type="datetimeFigureOut">
              <a:rPr lang="en-GB" smtClean="0"/>
              <a:t>02/05/2020</a:t>
            </a:fld>
            <a:endParaRPr lang="en-GB"/>
          </a:p>
        </p:txBody>
      </p:sp>
      <p:sp>
        <p:nvSpPr>
          <p:cNvPr id="5" name="Footer Placeholder 4">
            <a:extLst>
              <a:ext uri="{FF2B5EF4-FFF2-40B4-BE49-F238E27FC236}">
                <a16:creationId xmlns:a16="http://schemas.microsoft.com/office/drawing/2014/main" id="{DE9C979E-0FE8-4F26-9925-70557FD9E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BEF8BA-28E0-4B0E-9444-1D406FF3B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041B7-2062-4AA1-B8D0-6A6D03D97B82}" type="slidenum">
              <a:rPr lang="en-GB" smtClean="0"/>
              <a:t>‹#›</a:t>
            </a:fld>
            <a:endParaRPr lang="en-GB"/>
          </a:p>
        </p:txBody>
      </p:sp>
    </p:spTree>
    <p:extLst>
      <p:ext uri="{BB962C8B-B14F-4D97-AF65-F5344CB8AC3E}">
        <p14:creationId xmlns:p14="http://schemas.microsoft.com/office/powerpoint/2010/main" val="133055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3490-9FE3-49C5-9F0E-549EE6BA0ECE}"/>
              </a:ext>
            </a:extLst>
          </p:cNvPr>
          <p:cNvSpPr>
            <a:spLocks noGrp="1"/>
          </p:cNvSpPr>
          <p:nvPr>
            <p:ph type="ctrTitle"/>
          </p:nvPr>
        </p:nvSpPr>
        <p:spPr>
          <a:xfrm>
            <a:off x="6746627" y="1589649"/>
            <a:ext cx="4645251" cy="3083424"/>
          </a:xfrm>
        </p:spPr>
        <p:txBody>
          <a:bodyPr anchor="b">
            <a:normAutofit fontScale="90000"/>
          </a:bodyPr>
          <a:lstStyle/>
          <a:p>
            <a:pPr algn="l"/>
            <a:r>
              <a:rPr lang="en-GB" dirty="0"/>
              <a:t>Charles Darwin-The Science of Evolution </a:t>
            </a:r>
          </a:p>
        </p:txBody>
      </p:sp>
      <p:sp>
        <p:nvSpPr>
          <p:cNvPr id="3" name="Subtitle 2">
            <a:extLst>
              <a:ext uri="{FF2B5EF4-FFF2-40B4-BE49-F238E27FC236}">
                <a16:creationId xmlns:a16="http://schemas.microsoft.com/office/drawing/2014/main" id="{D94298C6-0355-45C1-A7F7-942FC1EFCFAD}"/>
              </a:ext>
            </a:extLst>
          </p:cNvPr>
          <p:cNvSpPr>
            <a:spLocks noGrp="1"/>
          </p:cNvSpPr>
          <p:nvPr>
            <p:ph type="subTitle" idx="1"/>
          </p:nvPr>
        </p:nvSpPr>
        <p:spPr>
          <a:xfrm>
            <a:off x="6887304" y="5018179"/>
            <a:ext cx="4645250" cy="1147863"/>
          </a:xfrm>
        </p:spPr>
        <p:txBody>
          <a:bodyPr anchor="t">
            <a:normAutofit/>
          </a:bodyPr>
          <a:lstStyle/>
          <a:p>
            <a:pPr algn="l"/>
            <a:r>
              <a:rPr lang="en-GB" sz="2000" dirty="0"/>
              <a:t>By James Waring</a:t>
            </a:r>
          </a:p>
        </p:txBody>
      </p:sp>
      <p:sp>
        <p:nvSpPr>
          <p:cNvPr id="19"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D7590F7-2AB6-4D54-8E04-57D193100D82}"/>
              </a:ext>
            </a:extLst>
          </p:cNvPr>
          <p:cNvPicPr>
            <a:picLocks noChangeAspect="1"/>
          </p:cNvPicPr>
          <p:nvPr/>
        </p:nvPicPr>
        <p:blipFill rotWithShape="1">
          <a:blip r:embed="rId2"/>
          <a:srcRect r="2" b="8075"/>
          <a:stretch/>
        </p:blipFill>
        <p:spPr>
          <a:xfrm>
            <a:off x="0" y="-112531"/>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83137165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07EEBA-55B8-4D41-A30F-04A43C9D9D8F}"/>
              </a:ext>
            </a:extLst>
          </p:cNvPr>
          <p:cNvSpPr>
            <a:spLocks noGrp="1"/>
          </p:cNvSpPr>
          <p:nvPr>
            <p:ph type="ctrTitle"/>
          </p:nvPr>
        </p:nvSpPr>
        <p:spPr>
          <a:xfrm>
            <a:off x="6096000" y="1755861"/>
            <a:ext cx="5698435" cy="4436012"/>
          </a:xfrm>
        </p:spPr>
        <p:txBody>
          <a:bodyPr anchor="t">
            <a:normAutofit/>
          </a:bodyPr>
          <a:lstStyle/>
          <a:p>
            <a:pPr algn="l"/>
            <a:r>
              <a:rPr lang="en-GB" sz="2400" dirty="0">
                <a:solidFill>
                  <a:schemeClr val="bg1"/>
                </a:solidFill>
              </a:rPr>
              <a:t> </a:t>
            </a:r>
            <a:br>
              <a:rPr lang="en-GB" sz="2400" dirty="0">
                <a:solidFill>
                  <a:schemeClr val="bg1"/>
                </a:solidFill>
              </a:rPr>
            </a:br>
            <a:r>
              <a:rPr lang="en-GB" sz="2400" dirty="0">
                <a:solidFill>
                  <a:schemeClr val="bg1"/>
                </a:solidFill>
              </a:rPr>
              <a:t>Charles Darwin was born on the 12</a:t>
            </a:r>
            <a:r>
              <a:rPr lang="en-GB" sz="2400" baseline="30000" dirty="0">
                <a:solidFill>
                  <a:schemeClr val="bg1"/>
                </a:solidFill>
              </a:rPr>
              <a:t>th</a:t>
            </a:r>
            <a:r>
              <a:rPr lang="en-GB" sz="2400" dirty="0">
                <a:solidFill>
                  <a:schemeClr val="bg1"/>
                </a:solidFill>
              </a:rPr>
              <a:t> February 1809. </a:t>
            </a:r>
            <a:br>
              <a:rPr lang="en-GB" sz="2400" dirty="0">
                <a:solidFill>
                  <a:schemeClr val="bg1"/>
                </a:solidFill>
              </a:rPr>
            </a:br>
            <a:br>
              <a:rPr lang="en-GB" sz="2400" dirty="0">
                <a:solidFill>
                  <a:schemeClr val="bg1"/>
                </a:solidFill>
              </a:rPr>
            </a:br>
            <a:r>
              <a:rPr lang="en-GB" sz="2400" dirty="0">
                <a:solidFill>
                  <a:schemeClr val="bg1"/>
                </a:solidFill>
              </a:rPr>
              <a:t>He was a naturalist who studied variation in plants, animals and fossils.</a:t>
            </a:r>
            <a:br>
              <a:rPr lang="en-GB" sz="2400" dirty="0">
                <a:solidFill>
                  <a:schemeClr val="bg1"/>
                </a:solidFill>
              </a:rPr>
            </a:br>
            <a:br>
              <a:rPr lang="en-GB" sz="2400" dirty="0">
                <a:solidFill>
                  <a:schemeClr val="bg1"/>
                </a:solidFill>
              </a:rPr>
            </a:br>
            <a:r>
              <a:rPr lang="en-GB" sz="2400" dirty="0">
                <a:solidFill>
                  <a:schemeClr val="bg1"/>
                </a:solidFill>
              </a:rPr>
              <a:t>Variation means: </a:t>
            </a:r>
            <a:r>
              <a:rPr lang="en-GB" sz="2400" i="1" dirty="0">
                <a:solidFill>
                  <a:schemeClr val="bg1"/>
                </a:solidFill>
              </a:rPr>
              <a:t>the difference between individuals within a population</a:t>
            </a:r>
            <a:r>
              <a:rPr lang="en-GB" sz="2400" dirty="0">
                <a:solidFill>
                  <a:schemeClr val="bg1"/>
                </a:solidFill>
              </a:rPr>
              <a:t>. </a:t>
            </a:r>
          </a:p>
        </p:txBody>
      </p:sp>
      <p:sp>
        <p:nvSpPr>
          <p:cNvPr id="3" name="Subtitle 2">
            <a:extLst>
              <a:ext uri="{FF2B5EF4-FFF2-40B4-BE49-F238E27FC236}">
                <a16:creationId xmlns:a16="http://schemas.microsoft.com/office/drawing/2014/main" id="{6C0CB30F-CCBF-4CAE-96BF-59588059767F}"/>
              </a:ext>
            </a:extLst>
          </p:cNvPr>
          <p:cNvSpPr>
            <a:spLocks noGrp="1"/>
          </p:cNvSpPr>
          <p:nvPr>
            <p:ph type="subTitle" idx="1"/>
          </p:nvPr>
        </p:nvSpPr>
        <p:spPr>
          <a:xfrm>
            <a:off x="6158482" y="727260"/>
            <a:ext cx="5319431" cy="972180"/>
          </a:xfrm>
        </p:spPr>
        <p:txBody>
          <a:bodyPr anchor="b">
            <a:noAutofit/>
          </a:bodyPr>
          <a:lstStyle/>
          <a:p>
            <a:pPr algn="l"/>
            <a:r>
              <a:rPr lang="en-GB" sz="6600">
                <a:solidFill>
                  <a:schemeClr val="bg1"/>
                </a:solidFill>
              </a:rPr>
              <a:t>Naturalist</a:t>
            </a:r>
            <a:endParaRPr lang="en-GB" sz="6600" dirty="0">
              <a:solidFill>
                <a:schemeClr val="bg1"/>
              </a:solidFill>
            </a:endParaRPr>
          </a:p>
        </p:txBody>
      </p:sp>
      <p:sp>
        <p:nvSpPr>
          <p:cNvPr id="11" name="Freeform: Shape 10">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69F5838-34B4-48BD-B653-BE2898D51175}"/>
              </a:ext>
            </a:extLst>
          </p:cNvPr>
          <p:cNvPicPr>
            <a:picLocks noChangeAspect="1"/>
          </p:cNvPicPr>
          <p:nvPr/>
        </p:nvPicPr>
        <p:blipFill>
          <a:blip r:embed="rId2"/>
          <a:stretch>
            <a:fillRect/>
          </a:stretch>
        </p:blipFill>
        <p:spPr>
          <a:xfrm>
            <a:off x="397565" y="198352"/>
            <a:ext cx="3019975" cy="1935249"/>
          </a:xfrm>
          <a:prstGeom prst="rect">
            <a:avLst/>
          </a:prstGeom>
        </p:spPr>
      </p:pic>
      <p:pic>
        <p:nvPicPr>
          <p:cNvPr id="6" name="Picture 5">
            <a:extLst>
              <a:ext uri="{FF2B5EF4-FFF2-40B4-BE49-F238E27FC236}">
                <a16:creationId xmlns:a16="http://schemas.microsoft.com/office/drawing/2014/main" id="{C97D131D-D9DF-4952-BAEB-343C4357E1C6}"/>
              </a:ext>
            </a:extLst>
          </p:cNvPr>
          <p:cNvPicPr>
            <a:picLocks noChangeAspect="1"/>
          </p:cNvPicPr>
          <p:nvPr/>
        </p:nvPicPr>
        <p:blipFill>
          <a:blip r:embed="rId3"/>
          <a:stretch>
            <a:fillRect/>
          </a:stretch>
        </p:blipFill>
        <p:spPr>
          <a:xfrm>
            <a:off x="1836759" y="1780296"/>
            <a:ext cx="3161561" cy="1906973"/>
          </a:xfrm>
          <a:prstGeom prst="rect">
            <a:avLst/>
          </a:prstGeom>
        </p:spPr>
      </p:pic>
      <p:pic>
        <p:nvPicPr>
          <p:cNvPr id="7" name="Picture 6">
            <a:extLst>
              <a:ext uri="{FF2B5EF4-FFF2-40B4-BE49-F238E27FC236}">
                <a16:creationId xmlns:a16="http://schemas.microsoft.com/office/drawing/2014/main" id="{B6385ECE-DBBE-4B19-89D7-75CAD23CF02A}"/>
              </a:ext>
            </a:extLst>
          </p:cNvPr>
          <p:cNvPicPr>
            <a:picLocks noChangeAspect="1"/>
          </p:cNvPicPr>
          <p:nvPr/>
        </p:nvPicPr>
        <p:blipFill>
          <a:blip r:embed="rId4"/>
          <a:stretch>
            <a:fillRect/>
          </a:stretch>
        </p:blipFill>
        <p:spPr>
          <a:xfrm>
            <a:off x="275337" y="3429000"/>
            <a:ext cx="3662387" cy="2195336"/>
          </a:xfrm>
          <a:prstGeom prst="rect">
            <a:avLst/>
          </a:prstGeom>
        </p:spPr>
      </p:pic>
    </p:spTree>
    <p:extLst>
      <p:ext uri="{BB962C8B-B14F-4D97-AF65-F5344CB8AC3E}">
        <p14:creationId xmlns:p14="http://schemas.microsoft.com/office/powerpoint/2010/main" val="387471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07EEBA-55B8-4D41-A30F-04A43C9D9D8F}"/>
              </a:ext>
            </a:extLst>
          </p:cNvPr>
          <p:cNvSpPr>
            <a:spLocks noGrp="1"/>
          </p:cNvSpPr>
          <p:nvPr>
            <p:ph type="ctrTitle"/>
          </p:nvPr>
        </p:nvSpPr>
        <p:spPr>
          <a:xfrm>
            <a:off x="6096000" y="1774617"/>
            <a:ext cx="5698435" cy="4436012"/>
          </a:xfrm>
        </p:spPr>
        <p:txBody>
          <a:bodyPr anchor="t">
            <a:normAutofit/>
          </a:bodyPr>
          <a:lstStyle/>
          <a:p>
            <a:pPr algn="l"/>
            <a:r>
              <a:rPr lang="en-GB" sz="2400" dirty="0">
                <a:solidFill>
                  <a:schemeClr val="bg1"/>
                </a:solidFill>
              </a:rPr>
              <a:t>In 1831, he went on a ship called the HMS Beagle and explored </a:t>
            </a:r>
            <a:r>
              <a:rPr lang="en-GB" sz="2400" b="0" i="0" dirty="0">
                <a:solidFill>
                  <a:schemeClr val="bg1"/>
                </a:solidFill>
                <a:effectLst/>
              </a:rPr>
              <a:t>the </a:t>
            </a:r>
            <a:r>
              <a:rPr lang="en-GB" sz="2400" b="1" i="0" dirty="0" err="1">
                <a:solidFill>
                  <a:schemeClr val="bg1"/>
                </a:solidFill>
                <a:effectLst/>
              </a:rPr>
              <a:t>Galapágos</a:t>
            </a:r>
            <a:r>
              <a:rPr lang="en-GB" sz="2400" b="1" i="0" dirty="0">
                <a:solidFill>
                  <a:schemeClr val="bg1"/>
                </a:solidFill>
                <a:effectLst/>
              </a:rPr>
              <a:t> Islands.</a:t>
            </a:r>
            <a:br>
              <a:rPr lang="en-GB" sz="2400" dirty="0">
                <a:solidFill>
                  <a:schemeClr val="bg1"/>
                </a:solidFill>
              </a:rPr>
            </a:br>
            <a:r>
              <a:rPr lang="en-GB" sz="2400" dirty="0">
                <a:solidFill>
                  <a:schemeClr val="bg1"/>
                </a:solidFill>
              </a:rPr>
              <a:t> </a:t>
            </a:r>
            <a:br>
              <a:rPr lang="en-GB" sz="2400" dirty="0">
                <a:solidFill>
                  <a:schemeClr val="bg1"/>
                </a:solidFill>
              </a:rPr>
            </a:br>
            <a:r>
              <a:rPr lang="en-GB" sz="2400" dirty="0">
                <a:solidFill>
                  <a:schemeClr val="bg1"/>
                </a:solidFill>
              </a:rPr>
              <a:t>D</a:t>
            </a:r>
            <a:r>
              <a:rPr lang="en-GB" sz="2400" b="0" i="0" dirty="0">
                <a:solidFill>
                  <a:schemeClr val="bg1"/>
                </a:solidFill>
                <a:effectLst/>
              </a:rPr>
              <a:t>uring his five week visit, Darwin found lots of creatures such as giant tortoises, mocking birds, finches and other unusual animals.</a:t>
            </a:r>
            <a:br>
              <a:rPr lang="en-GB" sz="2400" b="0" i="0" dirty="0">
                <a:solidFill>
                  <a:schemeClr val="bg1"/>
                </a:solidFill>
                <a:effectLst/>
              </a:rPr>
            </a:br>
            <a:br>
              <a:rPr lang="en-GB" sz="2400" dirty="0">
                <a:solidFill>
                  <a:schemeClr val="bg1"/>
                </a:solidFill>
              </a:rPr>
            </a:br>
            <a:r>
              <a:rPr lang="en-GB" sz="2400" dirty="0">
                <a:solidFill>
                  <a:schemeClr val="bg1"/>
                </a:solidFill>
              </a:rPr>
              <a:t>He was interested in the differences he saw between species on the different islands. </a:t>
            </a:r>
            <a:br>
              <a:rPr lang="en-GB" sz="2400" dirty="0">
                <a:solidFill>
                  <a:schemeClr val="bg1"/>
                </a:solidFill>
              </a:rPr>
            </a:br>
            <a:br>
              <a:rPr lang="en-GB" sz="2400" dirty="0">
                <a:solidFill>
                  <a:schemeClr val="bg1"/>
                </a:solidFill>
              </a:rPr>
            </a:br>
            <a:r>
              <a:rPr lang="en-GB" sz="2400" dirty="0">
                <a:solidFill>
                  <a:schemeClr val="bg1"/>
                </a:solidFill>
              </a:rPr>
              <a:t>When he got back to England, he</a:t>
            </a:r>
            <a:r>
              <a:rPr lang="en-GB" sz="2400" b="0" i="0" dirty="0">
                <a:solidFill>
                  <a:schemeClr val="bg1"/>
                </a:solidFill>
                <a:effectLst/>
              </a:rPr>
              <a:t> began to develop his theory of ‘natural selection’.</a:t>
            </a:r>
            <a:br>
              <a:rPr lang="en-GB" sz="2400" dirty="0">
                <a:solidFill>
                  <a:schemeClr val="bg1"/>
                </a:solidFill>
              </a:rPr>
            </a:br>
            <a:endParaRPr lang="en-GB" sz="2400" dirty="0">
              <a:solidFill>
                <a:schemeClr val="bg1"/>
              </a:solidFill>
            </a:endParaRPr>
          </a:p>
        </p:txBody>
      </p:sp>
      <p:sp>
        <p:nvSpPr>
          <p:cNvPr id="3" name="Subtitle 2">
            <a:extLst>
              <a:ext uri="{FF2B5EF4-FFF2-40B4-BE49-F238E27FC236}">
                <a16:creationId xmlns:a16="http://schemas.microsoft.com/office/drawing/2014/main" id="{6C0CB30F-CCBF-4CAE-96BF-59588059767F}"/>
              </a:ext>
            </a:extLst>
          </p:cNvPr>
          <p:cNvSpPr>
            <a:spLocks noGrp="1"/>
          </p:cNvSpPr>
          <p:nvPr>
            <p:ph type="subTitle" idx="1"/>
          </p:nvPr>
        </p:nvSpPr>
        <p:spPr>
          <a:xfrm>
            <a:off x="6158482" y="727260"/>
            <a:ext cx="5319431" cy="972180"/>
          </a:xfrm>
        </p:spPr>
        <p:txBody>
          <a:bodyPr anchor="b">
            <a:noAutofit/>
          </a:bodyPr>
          <a:lstStyle/>
          <a:p>
            <a:pPr algn="l"/>
            <a:r>
              <a:rPr lang="en-GB" sz="6600" dirty="0">
                <a:solidFill>
                  <a:schemeClr val="bg1"/>
                </a:solidFill>
              </a:rPr>
              <a:t>HMS Beagle</a:t>
            </a:r>
          </a:p>
        </p:txBody>
      </p:sp>
      <p:sp>
        <p:nvSpPr>
          <p:cNvPr id="11" name="Freeform: Shape 10">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9FFB264-6580-4988-8EC0-46DA2EAB2B32}"/>
              </a:ext>
            </a:extLst>
          </p:cNvPr>
          <p:cNvPicPr>
            <a:picLocks noChangeAspect="1"/>
          </p:cNvPicPr>
          <p:nvPr/>
        </p:nvPicPr>
        <p:blipFill>
          <a:blip r:embed="rId2"/>
          <a:stretch>
            <a:fillRect/>
          </a:stretch>
        </p:blipFill>
        <p:spPr>
          <a:xfrm>
            <a:off x="278892" y="718737"/>
            <a:ext cx="3758536" cy="2468530"/>
          </a:xfrm>
          <a:prstGeom prst="rect">
            <a:avLst/>
          </a:prstGeom>
        </p:spPr>
      </p:pic>
      <p:pic>
        <p:nvPicPr>
          <p:cNvPr id="10" name="Picture 9">
            <a:extLst>
              <a:ext uri="{FF2B5EF4-FFF2-40B4-BE49-F238E27FC236}">
                <a16:creationId xmlns:a16="http://schemas.microsoft.com/office/drawing/2014/main" id="{6FCA843D-2B2F-4312-9E3B-DA006D07CC4C}"/>
              </a:ext>
            </a:extLst>
          </p:cNvPr>
          <p:cNvPicPr>
            <a:picLocks noChangeAspect="1"/>
          </p:cNvPicPr>
          <p:nvPr/>
        </p:nvPicPr>
        <p:blipFill>
          <a:blip r:embed="rId3"/>
          <a:stretch>
            <a:fillRect/>
          </a:stretch>
        </p:blipFill>
        <p:spPr>
          <a:xfrm>
            <a:off x="278892" y="3288398"/>
            <a:ext cx="3758536" cy="2126417"/>
          </a:xfrm>
          <a:prstGeom prst="rect">
            <a:avLst/>
          </a:prstGeom>
        </p:spPr>
      </p:pic>
    </p:spTree>
    <p:extLst>
      <p:ext uri="{BB962C8B-B14F-4D97-AF65-F5344CB8AC3E}">
        <p14:creationId xmlns:p14="http://schemas.microsoft.com/office/powerpoint/2010/main" val="266749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07EEBA-55B8-4D41-A30F-04A43C9D9D8F}"/>
              </a:ext>
            </a:extLst>
          </p:cNvPr>
          <p:cNvSpPr>
            <a:spLocks noGrp="1"/>
          </p:cNvSpPr>
          <p:nvPr>
            <p:ph type="ctrTitle"/>
          </p:nvPr>
        </p:nvSpPr>
        <p:spPr>
          <a:xfrm>
            <a:off x="6096000" y="2611454"/>
            <a:ext cx="5565913" cy="3665835"/>
          </a:xfrm>
        </p:spPr>
        <p:txBody>
          <a:bodyPr anchor="t">
            <a:normAutofit fontScale="90000"/>
          </a:bodyPr>
          <a:lstStyle/>
          <a:p>
            <a:pPr algn="l"/>
            <a:r>
              <a:rPr lang="en-GB" sz="2700" dirty="0">
                <a:solidFill>
                  <a:schemeClr val="bg1"/>
                </a:solidFill>
              </a:rPr>
              <a:t>Natural selection is: </a:t>
            </a:r>
            <a:br>
              <a:rPr lang="en-GB" sz="2700" dirty="0">
                <a:solidFill>
                  <a:schemeClr val="bg1"/>
                </a:solidFill>
              </a:rPr>
            </a:br>
            <a:br>
              <a:rPr lang="en-GB" sz="2700" dirty="0">
                <a:solidFill>
                  <a:schemeClr val="bg1"/>
                </a:solidFill>
              </a:rPr>
            </a:br>
            <a:r>
              <a:rPr lang="en-GB" sz="2700" dirty="0">
                <a:solidFill>
                  <a:schemeClr val="bg1"/>
                </a:solidFill>
              </a:rPr>
              <a:t>‘</a:t>
            </a:r>
            <a:r>
              <a:rPr lang="en-GB" sz="2700" i="1" dirty="0">
                <a:solidFill>
                  <a:schemeClr val="bg1"/>
                </a:solidFill>
              </a:rPr>
              <a:t>a natural process that results in the survival and reproductive success of individuals or groups best adjusted to their environment and that leads to the perpetuation of genetic qualities best suited to that particular environment</a:t>
            </a:r>
            <a:r>
              <a:rPr lang="en-GB" sz="2700" dirty="0">
                <a:solidFill>
                  <a:schemeClr val="bg1"/>
                </a:solidFill>
              </a:rPr>
              <a:t>.’</a:t>
            </a:r>
            <a:br>
              <a:rPr lang="en-GB" sz="2400" dirty="0">
                <a:solidFill>
                  <a:schemeClr val="bg1"/>
                </a:solidFill>
              </a:rPr>
            </a:br>
            <a:br>
              <a:rPr lang="en-GB" sz="2400" dirty="0">
                <a:solidFill>
                  <a:schemeClr val="bg1"/>
                </a:solidFill>
              </a:rPr>
            </a:br>
            <a:br>
              <a:rPr lang="en-GB" sz="2700" dirty="0">
                <a:solidFill>
                  <a:schemeClr val="bg1"/>
                </a:solidFill>
              </a:rPr>
            </a:br>
            <a:br>
              <a:rPr lang="en-GB" sz="2400" dirty="0">
                <a:solidFill>
                  <a:schemeClr val="bg1"/>
                </a:solidFill>
              </a:rPr>
            </a:br>
            <a:endParaRPr lang="en-GB" sz="2400" dirty="0">
              <a:solidFill>
                <a:schemeClr val="bg1"/>
              </a:solidFill>
            </a:endParaRPr>
          </a:p>
        </p:txBody>
      </p:sp>
      <p:sp>
        <p:nvSpPr>
          <p:cNvPr id="3" name="Subtitle 2">
            <a:extLst>
              <a:ext uri="{FF2B5EF4-FFF2-40B4-BE49-F238E27FC236}">
                <a16:creationId xmlns:a16="http://schemas.microsoft.com/office/drawing/2014/main" id="{6C0CB30F-CCBF-4CAE-96BF-59588059767F}"/>
              </a:ext>
            </a:extLst>
          </p:cNvPr>
          <p:cNvSpPr>
            <a:spLocks noGrp="1"/>
          </p:cNvSpPr>
          <p:nvPr>
            <p:ph type="subTitle" idx="1"/>
          </p:nvPr>
        </p:nvSpPr>
        <p:spPr>
          <a:xfrm>
            <a:off x="6096000" y="1382027"/>
            <a:ext cx="5319431" cy="972180"/>
          </a:xfrm>
        </p:spPr>
        <p:txBody>
          <a:bodyPr anchor="b">
            <a:noAutofit/>
          </a:bodyPr>
          <a:lstStyle/>
          <a:p>
            <a:pPr algn="l"/>
            <a:r>
              <a:rPr lang="en-GB" sz="6600" dirty="0">
                <a:solidFill>
                  <a:schemeClr val="bg1"/>
                </a:solidFill>
              </a:rPr>
              <a:t>Natural Selection</a:t>
            </a:r>
          </a:p>
        </p:txBody>
      </p:sp>
      <p:sp>
        <p:nvSpPr>
          <p:cNvPr id="11" name="Freeform: Shape 10">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F020B19-BE21-4AA5-8EB2-6784F2986D48}"/>
              </a:ext>
            </a:extLst>
          </p:cNvPr>
          <p:cNvPicPr>
            <a:picLocks noChangeAspect="1"/>
          </p:cNvPicPr>
          <p:nvPr/>
        </p:nvPicPr>
        <p:blipFill>
          <a:blip r:embed="rId2"/>
          <a:stretch>
            <a:fillRect/>
          </a:stretch>
        </p:blipFill>
        <p:spPr>
          <a:xfrm>
            <a:off x="0" y="1382027"/>
            <a:ext cx="4486901" cy="3610479"/>
          </a:xfrm>
          <a:prstGeom prst="rect">
            <a:avLst/>
          </a:prstGeom>
        </p:spPr>
      </p:pic>
    </p:spTree>
    <p:extLst>
      <p:ext uri="{BB962C8B-B14F-4D97-AF65-F5344CB8AC3E}">
        <p14:creationId xmlns:p14="http://schemas.microsoft.com/office/powerpoint/2010/main" val="395583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07EEBA-55B8-4D41-A30F-04A43C9D9D8F}"/>
              </a:ext>
            </a:extLst>
          </p:cNvPr>
          <p:cNvSpPr>
            <a:spLocks noGrp="1"/>
          </p:cNvSpPr>
          <p:nvPr>
            <p:ph type="ctrTitle"/>
          </p:nvPr>
        </p:nvSpPr>
        <p:spPr>
          <a:xfrm>
            <a:off x="6096000" y="2297507"/>
            <a:ext cx="5319433" cy="4077028"/>
          </a:xfrm>
        </p:spPr>
        <p:txBody>
          <a:bodyPr anchor="t">
            <a:normAutofit fontScale="90000"/>
          </a:bodyPr>
          <a:lstStyle/>
          <a:p>
            <a:pPr algn="l"/>
            <a:r>
              <a:rPr lang="en-GB" sz="2400" dirty="0">
                <a:solidFill>
                  <a:schemeClr val="bg1"/>
                </a:solidFill>
              </a:rPr>
              <a:t> On November 24</a:t>
            </a:r>
            <a:r>
              <a:rPr lang="en-GB" sz="2400" baseline="30000" dirty="0">
                <a:solidFill>
                  <a:schemeClr val="bg1"/>
                </a:solidFill>
              </a:rPr>
              <a:t>th </a:t>
            </a:r>
            <a:r>
              <a:rPr lang="en-GB" sz="2400" dirty="0">
                <a:solidFill>
                  <a:schemeClr val="bg1"/>
                </a:solidFill>
              </a:rPr>
              <a:t>1859, he published a detailed explanation of his theory in his book called ’</a:t>
            </a:r>
            <a:r>
              <a:rPr lang="en-GB" sz="2400" i="1" dirty="0">
                <a:solidFill>
                  <a:schemeClr val="bg1"/>
                </a:solidFill>
              </a:rPr>
              <a:t>On the Origin of Species by Means of Natural Selection’ </a:t>
            </a:r>
            <a:r>
              <a:rPr lang="en-GB" sz="2400" dirty="0">
                <a:solidFill>
                  <a:schemeClr val="bg1"/>
                </a:solidFill>
              </a:rPr>
              <a:t>(28 years after his voyage).</a:t>
            </a:r>
            <a:br>
              <a:rPr lang="en-GB" sz="2400" dirty="0">
                <a:solidFill>
                  <a:schemeClr val="bg1"/>
                </a:solidFill>
              </a:rPr>
            </a:br>
            <a:br>
              <a:rPr lang="en-GB" sz="2400" dirty="0">
                <a:solidFill>
                  <a:schemeClr val="bg1"/>
                </a:solidFill>
              </a:rPr>
            </a:br>
            <a:r>
              <a:rPr lang="en-GB" sz="2400" dirty="0">
                <a:solidFill>
                  <a:schemeClr val="bg1"/>
                </a:solidFill>
              </a:rPr>
              <a:t>His theory challenged the idea that God made all the animals and plants, which contradicted the commonly held Christian views of his era. </a:t>
            </a:r>
            <a:br>
              <a:rPr lang="en-GB" sz="2400" dirty="0">
                <a:solidFill>
                  <a:schemeClr val="bg1"/>
                </a:solidFill>
              </a:rPr>
            </a:br>
            <a:br>
              <a:rPr lang="en-GB" sz="2400" dirty="0">
                <a:solidFill>
                  <a:schemeClr val="bg1"/>
                </a:solidFill>
              </a:rPr>
            </a:br>
            <a:r>
              <a:rPr lang="en-GB" sz="2400" dirty="0">
                <a:solidFill>
                  <a:schemeClr val="bg1"/>
                </a:solidFill>
              </a:rPr>
              <a:t>Only by the 1870s, did people begin to accept that his theory was true.</a:t>
            </a:r>
            <a:br>
              <a:rPr lang="en-GB" sz="2700" dirty="0">
                <a:solidFill>
                  <a:schemeClr val="bg1"/>
                </a:solidFill>
              </a:rPr>
            </a:br>
            <a:endParaRPr lang="en-GB" sz="2700" dirty="0">
              <a:solidFill>
                <a:schemeClr val="bg1"/>
              </a:solidFill>
            </a:endParaRPr>
          </a:p>
        </p:txBody>
      </p:sp>
      <p:sp>
        <p:nvSpPr>
          <p:cNvPr id="3" name="Subtitle 2">
            <a:extLst>
              <a:ext uri="{FF2B5EF4-FFF2-40B4-BE49-F238E27FC236}">
                <a16:creationId xmlns:a16="http://schemas.microsoft.com/office/drawing/2014/main" id="{6C0CB30F-CCBF-4CAE-96BF-59588059767F}"/>
              </a:ext>
            </a:extLst>
          </p:cNvPr>
          <p:cNvSpPr>
            <a:spLocks noGrp="1"/>
          </p:cNvSpPr>
          <p:nvPr>
            <p:ph type="subTitle" idx="1"/>
          </p:nvPr>
        </p:nvSpPr>
        <p:spPr>
          <a:xfrm>
            <a:off x="6088140" y="1161421"/>
            <a:ext cx="5319431" cy="972180"/>
          </a:xfrm>
        </p:spPr>
        <p:txBody>
          <a:bodyPr anchor="b">
            <a:noAutofit/>
          </a:bodyPr>
          <a:lstStyle/>
          <a:p>
            <a:pPr algn="l"/>
            <a:r>
              <a:rPr lang="en-GB" sz="6600" dirty="0">
                <a:solidFill>
                  <a:schemeClr val="bg1"/>
                </a:solidFill>
              </a:rPr>
              <a:t>Book-Origin Of Species</a:t>
            </a:r>
          </a:p>
        </p:txBody>
      </p:sp>
      <p:sp>
        <p:nvSpPr>
          <p:cNvPr id="11" name="Freeform: Shape 10">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0C6C6B6-A963-4F32-827B-7B82FD8C781E}"/>
              </a:ext>
            </a:extLst>
          </p:cNvPr>
          <p:cNvPicPr>
            <a:picLocks noChangeAspect="1"/>
          </p:cNvPicPr>
          <p:nvPr/>
        </p:nvPicPr>
        <p:blipFill>
          <a:blip r:embed="rId2"/>
          <a:stretch>
            <a:fillRect/>
          </a:stretch>
        </p:blipFill>
        <p:spPr>
          <a:xfrm>
            <a:off x="784429" y="877824"/>
            <a:ext cx="2833633" cy="4288065"/>
          </a:xfrm>
          <a:prstGeom prst="rect">
            <a:avLst/>
          </a:prstGeom>
        </p:spPr>
      </p:pic>
    </p:spTree>
    <p:extLst>
      <p:ext uri="{BB962C8B-B14F-4D97-AF65-F5344CB8AC3E}">
        <p14:creationId xmlns:p14="http://schemas.microsoft.com/office/powerpoint/2010/main" val="368162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07EEBA-55B8-4D41-A30F-04A43C9D9D8F}"/>
              </a:ext>
            </a:extLst>
          </p:cNvPr>
          <p:cNvSpPr>
            <a:spLocks noGrp="1"/>
          </p:cNvSpPr>
          <p:nvPr>
            <p:ph type="ctrTitle"/>
          </p:nvPr>
        </p:nvSpPr>
        <p:spPr>
          <a:xfrm>
            <a:off x="6096000" y="2133601"/>
            <a:ext cx="5319433" cy="4077028"/>
          </a:xfrm>
        </p:spPr>
        <p:txBody>
          <a:bodyPr anchor="t">
            <a:normAutofit/>
          </a:bodyPr>
          <a:lstStyle/>
          <a:p>
            <a:pPr algn="l"/>
            <a:r>
              <a:rPr lang="en-GB" sz="2400" dirty="0">
                <a:solidFill>
                  <a:schemeClr val="bg1"/>
                </a:solidFill>
              </a:rPr>
              <a:t>By the time of his death on the 19</a:t>
            </a:r>
            <a:r>
              <a:rPr lang="en-GB" sz="2400" baseline="30000" dirty="0">
                <a:solidFill>
                  <a:schemeClr val="bg1"/>
                </a:solidFill>
              </a:rPr>
              <a:t>th</a:t>
            </a:r>
            <a:r>
              <a:rPr lang="en-GB" sz="2400" dirty="0">
                <a:solidFill>
                  <a:schemeClr val="bg1"/>
                </a:solidFill>
              </a:rPr>
              <a:t> April 1882, Darwin and his colleagues had convinced most scientists that evolution was correct, and he was regarded as a great scientist.</a:t>
            </a:r>
            <a:br>
              <a:rPr lang="en-GB" sz="2400" dirty="0">
                <a:solidFill>
                  <a:schemeClr val="bg1"/>
                </a:solidFill>
              </a:rPr>
            </a:br>
            <a:br>
              <a:rPr lang="en-GB" sz="2400" dirty="0">
                <a:solidFill>
                  <a:schemeClr val="bg1"/>
                </a:solidFill>
              </a:rPr>
            </a:br>
            <a:r>
              <a:rPr lang="en-GB" sz="2400" dirty="0">
                <a:solidFill>
                  <a:schemeClr val="bg1"/>
                </a:solidFill>
              </a:rPr>
              <a:t>He had expected to be buried in St Mary's churchyard at </a:t>
            </a:r>
            <a:r>
              <a:rPr lang="en-GB" sz="2400" dirty="0" err="1">
                <a:solidFill>
                  <a:schemeClr val="bg1"/>
                </a:solidFill>
              </a:rPr>
              <a:t>Downe</a:t>
            </a:r>
            <a:r>
              <a:rPr lang="en-GB" sz="2400" dirty="0">
                <a:solidFill>
                  <a:schemeClr val="bg1"/>
                </a:solidFill>
              </a:rPr>
              <a:t>, but after public and parliamentary petitioning, he was honoured by burial in Westminster Abbey, close to John Herschel and Isaac Newton.</a:t>
            </a:r>
            <a:endParaRPr lang="en-GB" sz="2700" dirty="0">
              <a:solidFill>
                <a:schemeClr val="bg1"/>
              </a:solidFill>
            </a:endParaRPr>
          </a:p>
        </p:txBody>
      </p:sp>
      <p:sp>
        <p:nvSpPr>
          <p:cNvPr id="3" name="Subtitle 2">
            <a:extLst>
              <a:ext uri="{FF2B5EF4-FFF2-40B4-BE49-F238E27FC236}">
                <a16:creationId xmlns:a16="http://schemas.microsoft.com/office/drawing/2014/main" id="{6C0CB30F-CCBF-4CAE-96BF-59588059767F}"/>
              </a:ext>
            </a:extLst>
          </p:cNvPr>
          <p:cNvSpPr>
            <a:spLocks noGrp="1"/>
          </p:cNvSpPr>
          <p:nvPr>
            <p:ph type="subTitle" idx="1"/>
          </p:nvPr>
        </p:nvSpPr>
        <p:spPr>
          <a:xfrm>
            <a:off x="6158482" y="873034"/>
            <a:ext cx="5319431" cy="972180"/>
          </a:xfrm>
        </p:spPr>
        <p:txBody>
          <a:bodyPr anchor="b">
            <a:noAutofit/>
          </a:bodyPr>
          <a:lstStyle/>
          <a:p>
            <a:pPr algn="l"/>
            <a:r>
              <a:rPr lang="en-GB" sz="6600" dirty="0">
                <a:solidFill>
                  <a:schemeClr val="bg1"/>
                </a:solidFill>
              </a:rPr>
              <a:t>Burial </a:t>
            </a:r>
          </a:p>
        </p:txBody>
      </p:sp>
      <p:sp>
        <p:nvSpPr>
          <p:cNvPr id="11" name="Freeform: Shape 10">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50B7009-AE42-4714-AF83-3EFE55B598A8}"/>
              </a:ext>
            </a:extLst>
          </p:cNvPr>
          <p:cNvPicPr>
            <a:picLocks noChangeAspect="1"/>
          </p:cNvPicPr>
          <p:nvPr/>
        </p:nvPicPr>
        <p:blipFill>
          <a:blip r:embed="rId2"/>
          <a:stretch>
            <a:fillRect/>
          </a:stretch>
        </p:blipFill>
        <p:spPr>
          <a:xfrm>
            <a:off x="776567" y="873034"/>
            <a:ext cx="2838846" cy="4258269"/>
          </a:xfrm>
          <a:prstGeom prst="rect">
            <a:avLst/>
          </a:prstGeom>
        </p:spPr>
      </p:pic>
    </p:spTree>
    <p:extLst>
      <p:ext uri="{BB962C8B-B14F-4D97-AF65-F5344CB8AC3E}">
        <p14:creationId xmlns:p14="http://schemas.microsoft.com/office/powerpoint/2010/main" val="204919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3490-9FE3-49C5-9F0E-549EE6BA0ECE}"/>
              </a:ext>
            </a:extLst>
          </p:cNvPr>
          <p:cNvSpPr>
            <a:spLocks noGrp="1"/>
          </p:cNvSpPr>
          <p:nvPr>
            <p:ph type="ctrTitle"/>
          </p:nvPr>
        </p:nvSpPr>
        <p:spPr>
          <a:xfrm>
            <a:off x="6826140" y="1887288"/>
            <a:ext cx="4645251" cy="3083424"/>
          </a:xfrm>
        </p:spPr>
        <p:txBody>
          <a:bodyPr anchor="b">
            <a:normAutofit fontScale="90000"/>
          </a:bodyPr>
          <a:lstStyle/>
          <a:p>
            <a:pPr algn="l"/>
            <a:r>
              <a:rPr lang="en-GB" dirty="0"/>
              <a:t>I Hope You Found This Interesting!</a:t>
            </a:r>
            <a:br>
              <a:rPr lang="en-GB" dirty="0"/>
            </a:br>
            <a:br>
              <a:rPr lang="en-GB" dirty="0"/>
            </a:br>
            <a:r>
              <a:rPr lang="en-GB" dirty="0"/>
              <a:t>The End </a:t>
            </a:r>
          </a:p>
        </p:txBody>
      </p:sp>
      <p:sp>
        <p:nvSpPr>
          <p:cNvPr id="19"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D7590F7-2AB6-4D54-8E04-57D193100D82}"/>
              </a:ext>
            </a:extLst>
          </p:cNvPr>
          <p:cNvPicPr>
            <a:picLocks noChangeAspect="1"/>
          </p:cNvPicPr>
          <p:nvPr/>
        </p:nvPicPr>
        <p:blipFill rotWithShape="1">
          <a:blip r:embed="rId2"/>
          <a:srcRect r="2" b="8075"/>
          <a:stretch/>
        </p:blipFill>
        <p:spPr>
          <a:xfrm>
            <a:off x="0" y="-112531"/>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59237473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355</Words>
  <Application>Microsoft Office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Charles Darwin-The Science of Evolution </vt:lpstr>
      <vt:lpstr>  Charles Darwin was born on the 12th February 1809.   He was a naturalist who studied variation in plants, animals and fossils.  Variation means: the difference between individuals within a population. </vt:lpstr>
      <vt:lpstr>In 1831, he went on a ship called the HMS Beagle and explored the Galapágos Islands.   During his five week visit, Darwin found lots of creatures such as giant tortoises, mocking birds, finches and other unusual animals.  He was interested in the differences he saw between species on the different islands.   When he got back to England, he began to develop his theory of ‘natural selection’. </vt:lpstr>
      <vt:lpstr>Natural selection is:   ‘a natural process that results in the survival and reproductive success of individuals or groups best adjusted to their environment and that leads to the perpetuation of genetic qualities best suited to that particular environment.’    </vt:lpstr>
      <vt:lpstr> On November 24th 1859, he published a detailed explanation of his theory in his book called ’On the Origin of Species by Means of Natural Selection’ (28 years after his voyage).  His theory challenged the idea that God made all the animals and plants, which contradicted the commonly held Christian views of his era.   Only by the 1870s, did people begin to accept that his theory was true. </vt:lpstr>
      <vt:lpstr>By the time of his death on the 19th April 1882, Darwin and his colleagues had convinced most scientists that evolution was correct, and he was regarded as a great scientist.  He had expected to be buried in St Mary's churchyard at Downe, but after public and parliamentary petitioning, he was honoured by burial in Westminster Abbey, close to John Herschel and Isaac Newton.</vt:lpstr>
      <vt:lpstr>I Hope You Found This Interesting!  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Facts about Charles Darwin</dc:title>
  <dc:creator>KevandLiz Waring</dc:creator>
  <cp:lastModifiedBy>Linda James</cp:lastModifiedBy>
  <cp:revision>33</cp:revision>
  <dcterms:created xsi:type="dcterms:W3CDTF">2020-04-30T15:08:53Z</dcterms:created>
  <dcterms:modified xsi:type="dcterms:W3CDTF">2020-05-02T10:27:13Z</dcterms:modified>
</cp:coreProperties>
</file>